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09" r:id="rId5"/>
    <p:sldId id="306" r:id="rId6"/>
    <p:sldId id="296" r:id="rId7"/>
    <p:sldId id="292" r:id="rId8"/>
    <p:sldId id="288" r:id="rId9"/>
    <p:sldId id="268" r:id="rId10"/>
    <p:sldId id="314" r:id="rId11"/>
    <p:sldId id="315" r:id="rId12"/>
    <p:sldId id="313" r:id="rId13"/>
    <p:sldId id="311" r:id="rId14"/>
    <p:sldId id="305" r:id="rId15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  <p15:guide id="4" orient="horz" pos="24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만든 이" initials="오전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524" autoAdjust="0"/>
  </p:normalViewPr>
  <p:slideViewPr>
    <p:cSldViewPr snapToGrid="0">
      <p:cViewPr varScale="1">
        <p:scale>
          <a:sx n="160" d="100"/>
          <a:sy n="160" d="100"/>
        </p:scale>
        <p:origin x="264" y="114"/>
      </p:cViewPr>
      <p:guideLst>
        <p:guide pos="3840"/>
        <p:guide orient="horz" pos="960"/>
        <p:guide orient="horz" pos="24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5/8/layout/hierarchy2" loCatId="hierarchy" qsTypeId="urn:microsoft.com/office/officeart/2005/8/quickstyle/simple1" qsCatId="simple" csTypeId="urn:microsoft.com/office/officeart/2005/8/colors/accent3_2" csCatId="accent3" phldr="1"/>
      <dgm:spPr/>
      <dgm:t>
        <a:bodyPr rtlCol="0"/>
        <a:lstStyle/>
        <a:p>
          <a:pPr rtl="0"/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432000" rtlCol="0"/>
        <a:lstStyle/>
        <a:p>
          <a:pPr rtl="0"/>
          <a:r>
            <a:rPr lang="ko-KR" altLang="en-US" sz="1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메인 화면</a:t>
          </a:r>
          <a:endParaRPr lang="en-US" altLang="ko-KR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en-US" altLang="ko-KR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Navbar, logo, </a:t>
          </a:r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추가기능 포스터 </a:t>
          </a:r>
        </a:p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19E7D13-95C2-4D5E-AC29-F9E5914B294F}" type="parTrans" cxnId="{067FC511-E1FD-4152-830C-FDF481AFF5D1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919F06D-0E72-4383-B054-A6492C43359A}" type="sibTrans" cxnId="{067FC511-E1FD-4152-830C-FDF481AFF5D1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n-US" altLang="ko-KR" sz="2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User Interface</a:t>
          </a: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502DD61-DB08-4893-BB39-096F5EDFDB7E}" type="sibTrans" cxnId="{E5C7F86B-4F82-4021-95F2-C28DAC403C0A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BBD6C54-EA37-4028-8E8B-C0CA75EB14B2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n-US" altLang="ko-KR" sz="24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House Interface</a:t>
          </a:r>
        </a:p>
      </dgm:t>
    </dgm:pt>
    <dgm:pt modelId="{E36E28FD-55F3-4E9E-BCCC-095CCE190254}" type="parTrans" cxnId="{FA053703-CC7B-47CC-899E-68A18A6E3CB7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3B11109-6CE1-47F1-B424-65985E61CFCD}" type="sibTrans" cxnId="{FA053703-CC7B-47CC-899E-68A18A6E3CB7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EFF81BA-1920-438E-9DBD-E463C3BD71DF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n-US" altLang="ko-KR" sz="2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Additional </a:t>
          </a:r>
        </a:p>
        <a:p>
          <a:pPr rtl="0"/>
          <a:r>
            <a:rPr lang="en-US" altLang="ko-KR" sz="28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Service</a:t>
          </a:r>
          <a:endParaRPr lang="ko-KR" altLang="en-US" sz="2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83DC87C-F226-46F2-B3DE-16B83B4C90FF}" type="parTrans" cxnId="{8E4386B7-6086-4529-B9B7-BD5B078DD933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0511FD6-6AC9-4013-9B60-6232DA58E765}" type="sibTrans" cxnId="{8E4386B7-6086-4529-B9B7-BD5B078DD933}">
      <dgm:prSet/>
      <dgm:spPr/>
      <dgm:t>
        <a:bodyPr rtlCol="0"/>
        <a:lstStyle/>
        <a:p>
          <a:pPr rtl="0"/>
          <a:endParaRPr lang="ko-KR" altLang="en-US" sz="18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1A26779-B355-432C-9E48-46E69AA863DB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핵심 및 필수 기능인</a:t>
          </a:r>
          <a:endParaRPr lang="en-US" altLang="ko-KR" sz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로그인 </a:t>
          </a:r>
          <a:r>
            <a:rPr lang="en-US" altLang="ko-KR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로그아웃 및 정보 수정</a:t>
          </a:r>
        </a:p>
      </dgm:t>
    </dgm:pt>
    <dgm:pt modelId="{62A8C1DC-BBF2-4B56-B1F8-F80E66CD17C0}" type="parTrans" cxnId="{A2D9EE1D-FBA4-48C0-A96E-7E1A4824DEE5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AE66C87-98C6-40E7-9CC5-56DC7BEE7E8D}" type="sibTrans" cxnId="{A2D9EE1D-FBA4-48C0-A96E-7E1A4824DEE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D4A829C-EEB0-4546-BD7F-B032B422BD68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지역으로 검색</a:t>
          </a:r>
          <a:r>
            <a:rPr lang="en-US" altLang="ko-KR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이름으로 검색</a:t>
          </a:r>
          <a:endParaRPr lang="en-US" altLang="ko-KR" sz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상세 </a:t>
          </a:r>
          <a:r>
            <a:rPr lang="en-US" altLang="ko-KR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Page</a:t>
          </a:r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에서 </a:t>
          </a:r>
          <a:r>
            <a:rPr lang="en-US" altLang="ko-KR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Status</a:t>
          </a:r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화 한 정보제공</a:t>
          </a:r>
          <a:r>
            <a:rPr lang="en-US" altLang="ko-KR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 </a:t>
          </a:r>
        </a:p>
      </dgm:t>
    </dgm:pt>
    <dgm:pt modelId="{1649D13A-0B50-434C-9CE2-E08A61DB2DE4}" type="parTrans" cxnId="{25ECF3BC-699B-4B8B-87E6-7E14795E09AF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D06CB02-4C96-4038-93FF-9AAA248E0C84}" type="sibTrans" cxnId="{25ECF3BC-699B-4B8B-87E6-7E14795E09AF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A2FEC29-3EF7-4280-BECF-2C08F73E55B7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ko-KR" altLang="en-US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사용자에게 필요한 </a:t>
          </a:r>
          <a:r>
            <a:rPr lang="en-US" altLang="ko-KR" sz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News </a:t>
          </a:r>
          <a:r>
            <a:rPr lang="ko-KR" altLang="en-US" sz="1200" noProof="0" dirty="0" err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크롤링</a:t>
          </a:r>
          <a:endParaRPr lang="en-US" altLang="ko-KR" sz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en-US" altLang="ko-KR" sz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VS mode</a:t>
          </a:r>
          <a:r>
            <a:rPr lang="ko-KR" altLang="en-US" sz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로 재미 및 비교 정보 제공</a:t>
          </a:r>
          <a:endParaRPr lang="en-US" altLang="ko-KR" sz="1200" noProof="0" dirty="0">
            <a:solidFill>
              <a:srgbClr val="FF0000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향후 </a:t>
          </a:r>
          <a:r>
            <a:rPr lang="ko-KR" altLang="en-US" sz="1600" b="1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월드컵 기능 </a:t>
          </a:r>
          <a:r>
            <a:rPr lang="ko-KR" altLang="en-US" sz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추가 </a:t>
          </a:r>
          <a:r>
            <a:rPr lang="en-US" altLang="ko-KR" sz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-&gt; </a:t>
          </a:r>
        </a:p>
        <a:p>
          <a:pPr rtl="0"/>
          <a:r>
            <a:rPr lang="ko-KR" altLang="en-US" sz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유튜브 홍보 기대효과</a:t>
          </a:r>
        </a:p>
      </dgm:t>
    </dgm:pt>
    <dgm:pt modelId="{8619BB96-EEDD-4685-83E0-2B452A4CEFBD}" type="parTrans" cxnId="{DF3CCC31-8411-41DA-8D90-F44DCB2F63CC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99D8503-5DD3-4E17-B80F-4006F881D9F3}" type="sibTrans" cxnId="{DF3CCC31-8411-41DA-8D90-F44DCB2F63CC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941CF91-A2F4-4D9B-82E9-CFDF1FC47FA3}" type="pres">
      <dgm:prSet presAssocID="{CBA2B9E2-53F0-4ADC-8E46-38B22EBC2A56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47FC7CB-2D2F-46DE-8731-552A17E7EDE0}" type="pres">
      <dgm:prSet presAssocID="{C4879951-FE2E-4A07-B5B1-1E2CB2DCE9C2}" presName="root1" presStyleCnt="0"/>
      <dgm:spPr/>
    </dgm:pt>
    <dgm:pt modelId="{D8AA25A3-D97E-4955-BF0F-24116B7D7419}" type="pres">
      <dgm:prSet presAssocID="{C4879951-FE2E-4A07-B5B1-1E2CB2DCE9C2}" presName="LevelOneTextNode" presStyleLbl="node0" presStyleIdx="0" presStyleCnt="1">
        <dgm:presLayoutVars>
          <dgm:chPref val="3"/>
        </dgm:presLayoutVars>
      </dgm:prSet>
      <dgm:spPr/>
    </dgm:pt>
    <dgm:pt modelId="{D44BC4E3-4878-4BC1-974B-F573696F3B59}" type="pres">
      <dgm:prSet presAssocID="{C4879951-FE2E-4A07-B5B1-1E2CB2DCE9C2}" presName="level2hierChild" presStyleCnt="0"/>
      <dgm:spPr/>
    </dgm:pt>
    <dgm:pt modelId="{4A4DAE8B-A6DA-4E01-A5CC-33A4B7FDD119}" type="pres">
      <dgm:prSet presAssocID="{73A6102F-EFA3-4A37-8094-920B60E95634}" presName="conn2-1" presStyleLbl="parChTrans1D2" presStyleIdx="0" presStyleCnt="3"/>
      <dgm:spPr/>
    </dgm:pt>
    <dgm:pt modelId="{9AE8B7D6-6F83-4DE7-AA61-942FD45182D9}" type="pres">
      <dgm:prSet presAssocID="{73A6102F-EFA3-4A37-8094-920B60E95634}" presName="connTx" presStyleLbl="parChTrans1D2" presStyleIdx="0" presStyleCnt="3"/>
      <dgm:spPr/>
    </dgm:pt>
    <dgm:pt modelId="{F77C1583-BB5F-49D2-B684-E1F636A919A3}" type="pres">
      <dgm:prSet presAssocID="{E90122EF-7E6F-4A23-968F-90A0DB380749}" presName="root2" presStyleCnt="0"/>
      <dgm:spPr/>
    </dgm:pt>
    <dgm:pt modelId="{5EF5930A-A6EE-48B0-845C-3CD1DB467E98}" type="pres">
      <dgm:prSet presAssocID="{E90122EF-7E6F-4A23-968F-90A0DB380749}" presName="LevelTwoTextNode" presStyleLbl="node2" presStyleIdx="0" presStyleCnt="3" custScaleY="48921">
        <dgm:presLayoutVars>
          <dgm:chPref val="3"/>
        </dgm:presLayoutVars>
      </dgm:prSet>
      <dgm:spPr/>
    </dgm:pt>
    <dgm:pt modelId="{32D795A6-4A2D-4009-A8FC-6795C0133083}" type="pres">
      <dgm:prSet presAssocID="{E90122EF-7E6F-4A23-968F-90A0DB380749}" presName="level3hierChild" presStyleCnt="0"/>
      <dgm:spPr/>
    </dgm:pt>
    <dgm:pt modelId="{D5F61FFF-863D-4341-973C-C34FC26485EE}" type="pres">
      <dgm:prSet presAssocID="{62A8C1DC-BBF2-4B56-B1F8-F80E66CD17C0}" presName="conn2-1" presStyleLbl="parChTrans1D3" presStyleIdx="0" presStyleCnt="3"/>
      <dgm:spPr/>
    </dgm:pt>
    <dgm:pt modelId="{FF1809EA-E1B1-4859-9F81-A9EB43A7BA3A}" type="pres">
      <dgm:prSet presAssocID="{62A8C1DC-BBF2-4B56-B1F8-F80E66CD17C0}" presName="connTx" presStyleLbl="parChTrans1D3" presStyleIdx="0" presStyleCnt="3"/>
      <dgm:spPr/>
    </dgm:pt>
    <dgm:pt modelId="{4F023A87-E7FF-4AC3-9695-86D0A553621E}" type="pres">
      <dgm:prSet presAssocID="{31A26779-B355-432C-9E48-46E69AA863DB}" presName="root2" presStyleCnt="0"/>
      <dgm:spPr/>
    </dgm:pt>
    <dgm:pt modelId="{BE47243D-F509-4C3D-9B66-03057BC1F309}" type="pres">
      <dgm:prSet presAssocID="{31A26779-B355-432C-9E48-46E69AA863DB}" presName="LevelTwoTextNode" presStyleLbl="node3" presStyleIdx="0" presStyleCnt="3" custScaleX="92739" custScaleY="62157" custLinFactNeighborX="703" custLinFactNeighborY="-14277">
        <dgm:presLayoutVars>
          <dgm:chPref val="3"/>
        </dgm:presLayoutVars>
      </dgm:prSet>
      <dgm:spPr/>
    </dgm:pt>
    <dgm:pt modelId="{EEA90874-183C-4E98-BEBB-87E688ED4B71}" type="pres">
      <dgm:prSet presAssocID="{31A26779-B355-432C-9E48-46E69AA863DB}" presName="level3hierChild" presStyleCnt="0"/>
      <dgm:spPr/>
    </dgm:pt>
    <dgm:pt modelId="{DDF57871-7947-4A73-8B6A-67A6B6CB3F67}" type="pres">
      <dgm:prSet presAssocID="{E36E28FD-55F3-4E9E-BCCC-095CCE190254}" presName="conn2-1" presStyleLbl="parChTrans1D2" presStyleIdx="1" presStyleCnt="3"/>
      <dgm:spPr/>
    </dgm:pt>
    <dgm:pt modelId="{62095723-8A42-4414-87A3-1C2806D8A870}" type="pres">
      <dgm:prSet presAssocID="{E36E28FD-55F3-4E9E-BCCC-095CCE190254}" presName="connTx" presStyleLbl="parChTrans1D2" presStyleIdx="1" presStyleCnt="3"/>
      <dgm:spPr/>
    </dgm:pt>
    <dgm:pt modelId="{83081166-97D3-457D-89B8-DE8DEC320965}" type="pres">
      <dgm:prSet presAssocID="{5BBD6C54-EA37-4028-8E8B-C0CA75EB14B2}" presName="root2" presStyleCnt="0"/>
      <dgm:spPr/>
    </dgm:pt>
    <dgm:pt modelId="{6E0593A3-3DCD-4D6F-826D-6E4F1CBCF08C}" type="pres">
      <dgm:prSet presAssocID="{5BBD6C54-EA37-4028-8E8B-C0CA75EB14B2}" presName="LevelTwoTextNode" presStyleLbl="node2" presStyleIdx="1" presStyleCnt="3" custScaleX="100499" custScaleY="50420" custLinFactNeighborX="133" custLinFactNeighborY="-13206">
        <dgm:presLayoutVars>
          <dgm:chPref val="3"/>
        </dgm:presLayoutVars>
      </dgm:prSet>
      <dgm:spPr/>
    </dgm:pt>
    <dgm:pt modelId="{AD84EB6F-9BE4-4AE4-B518-5C02EFE0AF60}" type="pres">
      <dgm:prSet presAssocID="{5BBD6C54-EA37-4028-8E8B-C0CA75EB14B2}" presName="level3hierChild" presStyleCnt="0"/>
      <dgm:spPr/>
    </dgm:pt>
    <dgm:pt modelId="{63849685-A6BF-4C27-BC77-E138A9FE764E}" type="pres">
      <dgm:prSet presAssocID="{1649D13A-0B50-434C-9CE2-E08A61DB2DE4}" presName="conn2-1" presStyleLbl="parChTrans1D3" presStyleIdx="1" presStyleCnt="3"/>
      <dgm:spPr/>
    </dgm:pt>
    <dgm:pt modelId="{EC29BF06-1BF1-40A2-B15A-E0D9647557C2}" type="pres">
      <dgm:prSet presAssocID="{1649D13A-0B50-434C-9CE2-E08A61DB2DE4}" presName="connTx" presStyleLbl="parChTrans1D3" presStyleIdx="1" presStyleCnt="3"/>
      <dgm:spPr/>
    </dgm:pt>
    <dgm:pt modelId="{5BB0DDC7-48B4-4BFB-899F-72E5C88F217D}" type="pres">
      <dgm:prSet presAssocID="{6D4A829C-EEB0-4546-BD7F-B032B422BD68}" presName="root2" presStyleCnt="0"/>
      <dgm:spPr/>
    </dgm:pt>
    <dgm:pt modelId="{B69001D5-5B58-4DB9-A35B-6EB6458FF00B}" type="pres">
      <dgm:prSet presAssocID="{6D4A829C-EEB0-4546-BD7F-B032B422BD68}" presName="LevelTwoTextNode" presStyleLbl="node3" presStyleIdx="1" presStyleCnt="3" custScaleX="93762" custScaleY="61559" custLinFactNeighborX="1379" custLinFactNeighborY="-23949">
        <dgm:presLayoutVars>
          <dgm:chPref val="3"/>
        </dgm:presLayoutVars>
      </dgm:prSet>
      <dgm:spPr/>
    </dgm:pt>
    <dgm:pt modelId="{52C452F1-09AC-45DC-9869-287CB66FBE47}" type="pres">
      <dgm:prSet presAssocID="{6D4A829C-EEB0-4546-BD7F-B032B422BD68}" presName="level3hierChild" presStyleCnt="0"/>
      <dgm:spPr/>
    </dgm:pt>
    <dgm:pt modelId="{AFE03194-DB4D-4B0C-A053-41A338359D29}" type="pres">
      <dgm:prSet presAssocID="{183DC87C-F226-46F2-B3DE-16B83B4C90FF}" presName="conn2-1" presStyleLbl="parChTrans1D2" presStyleIdx="2" presStyleCnt="3"/>
      <dgm:spPr/>
    </dgm:pt>
    <dgm:pt modelId="{89757CEC-56E7-4A56-A4C2-E329FB0AD156}" type="pres">
      <dgm:prSet presAssocID="{183DC87C-F226-46F2-B3DE-16B83B4C90FF}" presName="connTx" presStyleLbl="parChTrans1D2" presStyleIdx="2" presStyleCnt="3"/>
      <dgm:spPr/>
    </dgm:pt>
    <dgm:pt modelId="{755A51CD-013C-4ED1-B266-C701AF039706}" type="pres">
      <dgm:prSet presAssocID="{3EFF81BA-1920-438E-9DBD-E463C3BD71DF}" presName="root2" presStyleCnt="0"/>
      <dgm:spPr/>
    </dgm:pt>
    <dgm:pt modelId="{BCD59A19-FEDA-4E8C-96E8-51D78786BF4B}" type="pres">
      <dgm:prSet presAssocID="{3EFF81BA-1920-438E-9DBD-E463C3BD71DF}" presName="LevelTwoTextNode" presStyleLbl="node2" presStyleIdx="2" presStyleCnt="3" custLinFactNeighborY="-6057">
        <dgm:presLayoutVars>
          <dgm:chPref val="3"/>
        </dgm:presLayoutVars>
      </dgm:prSet>
      <dgm:spPr/>
    </dgm:pt>
    <dgm:pt modelId="{FB2AC572-19F8-4521-ADA4-7B0B28811BA7}" type="pres">
      <dgm:prSet presAssocID="{3EFF81BA-1920-438E-9DBD-E463C3BD71DF}" presName="level3hierChild" presStyleCnt="0"/>
      <dgm:spPr/>
    </dgm:pt>
    <dgm:pt modelId="{FCA29E6F-4225-40E0-BF8E-C60A3063551F}" type="pres">
      <dgm:prSet presAssocID="{8619BB96-EEDD-4685-83E0-2B452A4CEFBD}" presName="conn2-1" presStyleLbl="parChTrans1D3" presStyleIdx="2" presStyleCnt="3"/>
      <dgm:spPr/>
    </dgm:pt>
    <dgm:pt modelId="{288ABCE2-937E-477F-88DA-ACF5CD23A51E}" type="pres">
      <dgm:prSet presAssocID="{8619BB96-EEDD-4685-83E0-2B452A4CEFBD}" presName="connTx" presStyleLbl="parChTrans1D3" presStyleIdx="2" presStyleCnt="3"/>
      <dgm:spPr/>
    </dgm:pt>
    <dgm:pt modelId="{11E283AF-0B8A-49C0-B7E9-74D707EEDD5B}" type="pres">
      <dgm:prSet presAssocID="{CA2FEC29-3EF7-4280-BECF-2C08F73E55B7}" presName="root2" presStyleCnt="0"/>
      <dgm:spPr/>
    </dgm:pt>
    <dgm:pt modelId="{D908C9CE-31E3-4484-8511-23B5C4EE412F}" type="pres">
      <dgm:prSet presAssocID="{CA2FEC29-3EF7-4280-BECF-2C08F73E55B7}" presName="LevelTwoTextNode" presStyleLbl="node3" presStyleIdx="2" presStyleCnt="3">
        <dgm:presLayoutVars>
          <dgm:chPref val="3"/>
        </dgm:presLayoutVars>
      </dgm:prSet>
      <dgm:spPr/>
    </dgm:pt>
    <dgm:pt modelId="{29CE96F2-2C1F-4A77-B64E-C573D5D72BAE}" type="pres">
      <dgm:prSet presAssocID="{CA2FEC29-3EF7-4280-BECF-2C08F73E55B7}" presName="level3hierChild" presStyleCnt="0"/>
      <dgm:spPr/>
    </dgm:pt>
  </dgm:ptLst>
  <dgm:cxnLst>
    <dgm:cxn modelId="{FA053703-CC7B-47CC-899E-68A18A6E3CB7}" srcId="{C4879951-FE2E-4A07-B5B1-1E2CB2DCE9C2}" destId="{5BBD6C54-EA37-4028-8E8B-C0CA75EB14B2}" srcOrd="1" destOrd="0" parTransId="{E36E28FD-55F3-4E9E-BCCC-095CCE190254}" sibTransId="{D3B11109-6CE1-47F1-B424-65985E61CFCD}"/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2C3BCE12-08CF-49D4-9B33-4F4BE01E4B6F}" type="presOf" srcId="{183DC87C-F226-46F2-B3DE-16B83B4C90FF}" destId="{AFE03194-DB4D-4B0C-A053-41A338359D29}" srcOrd="0" destOrd="0" presId="urn:microsoft.com/office/officeart/2005/8/layout/hierarchy2"/>
    <dgm:cxn modelId="{A2D9EE1D-FBA4-48C0-A96E-7E1A4824DEE5}" srcId="{E90122EF-7E6F-4A23-968F-90A0DB380749}" destId="{31A26779-B355-432C-9E48-46E69AA863DB}" srcOrd="0" destOrd="0" parTransId="{62A8C1DC-BBF2-4B56-B1F8-F80E66CD17C0}" sibTransId="{DAE66C87-98C6-40E7-9CC5-56DC7BEE7E8D}"/>
    <dgm:cxn modelId="{2A089721-1DB0-433D-A327-EBBB82A1FEAC}" type="presOf" srcId="{1649D13A-0B50-434C-9CE2-E08A61DB2DE4}" destId="{EC29BF06-1BF1-40A2-B15A-E0D9647557C2}" srcOrd="1" destOrd="0" presId="urn:microsoft.com/office/officeart/2005/8/layout/hierarchy2"/>
    <dgm:cxn modelId="{DF3CCC31-8411-41DA-8D90-F44DCB2F63CC}" srcId="{3EFF81BA-1920-438E-9DBD-E463C3BD71DF}" destId="{CA2FEC29-3EF7-4280-BECF-2C08F73E55B7}" srcOrd="0" destOrd="0" parTransId="{8619BB96-EEDD-4685-83E0-2B452A4CEFBD}" sibTransId="{699D8503-5DD3-4E17-B80F-4006F881D9F3}"/>
    <dgm:cxn modelId="{467EE63D-440A-4FF1-BB16-8AF6115C038B}" type="presOf" srcId="{73A6102F-EFA3-4A37-8094-920B60E95634}" destId="{9AE8B7D6-6F83-4DE7-AA61-942FD45182D9}" srcOrd="1" destOrd="0" presId="urn:microsoft.com/office/officeart/2005/8/layout/hierarchy2"/>
    <dgm:cxn modelId="{545F055B-210A-43D2-A452-F4137B923A61}" type="presOf" srcId="{8619BB96-EEDD-4685-83E0-2B452A4CEFBD}" destId="{FCA29E6F-4225-40E0-BF8E-C60A3063551F}" srcOrd="0" destOrd="0" presId="urn:microsoft.com/office/officeart/2005/8/layout/hierarchy2"/>
    <dgm:cxn modelId="{C9FEE94A-0A27-4D88-8977-EE4A65F068F3}" type="presOf" srcId="{3EFF81BA-1920-438E-9DBD-E463C3BD71DF}" destId="{BCD59A19-FEDA-4E8C-96E8-51D78786BF4B}" srcOrd="0" destOrd="0" presId="urn:microsoft.com/office/officeart/2005/8/layout/hierarchy2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6093206E-C391-4088-A43A-AC71784321C2}" type="presOf" srcId="{62A8C1DC-BBF2-4B56-B1F8-F80E66CD17C0}" destId="{FF1809EA-E1B1-4859-9F81-A9EB43A7BA3A}" srcOrd="1" destOrd="0" presId="urn:microsoft.com/office/officeart/2005/8/layout/hierarchy2"/>
    <dgm:cxn modelId="{47F8D47D-7391-4C2B-AD30-BD7B1A23B34A}" type="presOf" srcId="{183DC87C-F226-46F2-B3DE-16B83B4C90FF}" destId="{89757CEC-56E7-4A56-A4C2-E329FB0AD156}" srcOrd="1" destOrd="0" presId="urn:microsoft.com/office/officeart/2005/8/layout/hierarchy2"/>
    <dgm:cxn modelId="{1FEE0288-4FFA-4E3C-84B5-D24E397B79BD}" type="presOf" srcId="{8619BB96-EEDD-4685-83E0-2B452A4CEFBD}" destId="{288ABCE2-937E-477F-88DA-ACF5CD23A51E}" srcOrd="1" destOrd="0" presId="urn:microsoft.com/office/officeart/2005/8/layout/hierarchy2"/>
    <dgm:cxn modelId="{2AC5518D-0B6C-4B8B-9087-CA6538298E95}" type="presOf" srcId="{31A26779-B355-432C-9E48-46E69AA863DB}" destId="{BE47243D-F509-4C3D-9B66-03057BC1F309}" srcOrd="0" destOrd="0" presId="urn:microsoft.com/office/officeart/2005/8/layout/hierarchy2"/>
    <dgm:cxn modelId="{AB2680AC-FEFD-4055-9125-45D85CE8A6D1}" type="presOf" srcId="{CA2FEC29-3EF7-4280-BECF-2C08F73E55B7}" destId="{D908C9CE-31E3-4484-8511-23B5C4EE412F}" srcOrd="0" destOrd="0" presId="urn:microsoft.com/office/officeart/2005/8/layout/hierarchy2"/>
    <dgm:cxn modelId="{8C9BF7AD-39C9-4229-9D55-91F5B124477C}" type="presOf" srcId="{E36E28FD-55F3-4E9E-BCCC-095CCE190254}" destId="{DDF57871-7947-4A73-8B6A-67A6B6CB3F67}" srcOrd="0" destOrd="0" presId="urn:microsoft.com/office/officeart/2005/8/layout/hierarchy2"/>
    <dgm:cxn modelId="{28DF2DB2-E707-4EC9-9E30-7F6F23245C6D}" type="presOf" srcId="{6D4A829C-EEB0-4546-BD7F-B032B422BD68}" destId="{B69001D5-5B58-4DB9-A35B-6EB6458FF00B}" srcOrd="0" destOrd="0" presId="urn:microsoft.com/office/officeart/2005/8/layout/hierarchy2"/>
    <dgm:cxn modelId="{8EB286B2-533D-4F46-8634-9F77D78C37A1}" type="presOf" srcId="{CBA2B9E2-53F0-4ADC-8E46-38B22EBC2A56}" destId="{8941CF91-A2F4-4D9B-82E9-CFDF1FC47FA3}" srcOrd="0" destOrd="0" presId="urn:microsoft.com/office/officeart/2005/8/layout/hierarchy2"/>
    <dgm:cxn modelId="{8E4386B7-6086-4529-B9B7-BD5B078DD933}" srcId="{C4879951-FE2E-4A07-B5B1-1E2CB2DCE9C2}" destId="{3EFF81BA-1920-438E-9DBD-E463C3BD71DF}" srcOrd="2" destOrd="0" parTransId="{183DC87C-F226-46F2-B3DE-16B83B4C90FF}" sibTransId="{B0511FD6-6AC9-4013-9B60-6232DA58E765}"/>
    <dgm:cxn modelId="{25ECF3BC-699B-4B8B-87E6-7E14795E09AF}" srcId="{5BBD6C54-EA37-4028-8E8B-C0CA75EB14B2}" destId="{6D4A829C-EEB0-4546-BD7F-B032B422BD68}" srcOrd="0" destOrd="0" parTransId="{1649D13A-0B50-434C-9CE2-E08A61DB2DE4}" sibTransId="{1D06CB02-4C96-4038-93FF-9AAA248E0C84}"/>
    <dgm:cxn modelId="{3647E1C8-D1F5-43AA-B553-937F1D9230D2}" type="presOf" srcId="{C4879951-FE2E-4A07-B5B1-1E2CB2DCE9C2}" destId="{D8AA25A3-D97E-4955-BF0F-24116B7D7419}" srcOrd="0" destOrd="0" presId="urn:microsoft.com/office/officeart/2005/8/layout/hierarchy2"/>
    <dgm:cxn modelId="{E22B66CB-E03F-4832-BBF9-421B5DCA2DD7}" type="presOf" srcId="{E36E28FD-55F3-4E9E-BCCC-095CCE190254}" destId="{62095723-8A42-4414-87A3-1C2806D8A870}" srcOrd="1" destOrd="0" presId="urn:microsoft.com/office/officeart/2005/8/layout/hierarchy2"/>
    <dgm:cxn modelId="{1EDDCBD4-1017-413F-8585-5AF0914BC43B}" type="presOf" srcId="{73A6102F-EFA3-4A37-8094-920B60E95634}" destId="{4A4DAE8B-A6DA-4E01-A5CC-33A4B7FDD119}" srcOrd="0" destOrd="0" presId="urn:microsoft.com/office/officeart/2005/8/layout/hierarchy2"/>
    <dgm:cxn modelId="{89E973DF-39CD-42E4-8AC4-B3591CA48223}" type="presOf" srcId="{E90122EF-7E6F-4A23-968F-90A0DB380749}" destId="{5EF5930A-A6EE-48B0-845C-3CD1DB467E98}" srcOrd="0" destOrd="0" presId="urn:microsoft.com/office/officeart/2005/8/layout/hierarchy2"/>
    <dgm:cxn modelId="{21550EEB-C11F-4FED-95C4-133865097C8F}" type="presOf" srcId="{62A8C1DC-BBF2-4B56-B1F8-F80E66CD17C0}" destId="{D5F61FFF-863D-4341-973C-C34FC26485EE}" srcOrd="0" destOrd="0" presId="urn:microsoft.com/office/officeart/2005/8/layout/hierarchy2"/>
    <dgm:cxn modelId="{3C0084ED-33F0-4EB1-87AC-9C90EDA97B0A}" type="presOf" srcId="{5BBD6C54-EA37-4028-8E8B-C0CA75EB14B2}" destId="{6E0593A3-3DCD-4D6F-826D-6E4F1CBCF08C}" srcOrd="0" destOrd="0" presId="urn:microsoft.com/office/officeart/2005/8/layout/hierarchy2"/>
    <dgm:cxn modelId="{7EBEDBF8-FD5D-4A21-BA43-B38FDF6B1867}" type="presOf" srcId="{1649D13A-0B50-434C-9CE2-E08A61DB2DE4}" destId="{63849685-A6BF-4C27-BC77-E138A9FE764E}" srcOrd="0" destOrd="0" presId="urn:microsoft.com/office/officeart/2005/8/layout/hierarchy2"/>
    <dgm:cxn modelId="{6BA2A8AF-A8B4-4CB1-9D90-4AE770209A65}" type="presParOf" srcId="{8941CF91-A2F4-4D9B-82E9-CFDF1FC47FA3}" destId="{347FC7CB-2D2F-46DE-8731-552A17E7EDE0}" srcOrd="0" destOrd="0" presId="urn:microsoft.com/office/officeart/2005/8/layout/hierarchy2"/>
    <dgm:cxn modelId="{51CB1C08-7F02-47BB-BDB4-FB1E2B168F14}" type="presParOf" srcId="{347FC7CB-2D2F-46DE-8731-552A17E7EDE0}" destId="{D8AA25A3-D97E-4955-BF0F-24116B7D7419}" srcOrd="0" destOrd="0" presId="urn:microsoft.com/office/officeart/2005/8/layout/hierarchy2"/>
    <dgm:cxn modelId="{DA52D7A9-0788-4137-8330-F981447349EE}" type="presParOf" srcId="{347FC7CB-2D2F-46DE-8731-552A17E7EDE0}" destId="{D44BC4E3-4878-4BC1-974B-F573696F3B59}" srcOrd="1" destOrd="0" presId="urn:microsoft.com/office/officeart/2005/8/layout/hierarchy2"/>
    <dgm:cxn modelId="{B12A53C2-87F0-4973-BCA6-6441F0FC68A9}" type="presParOf" srcId="{D44BC4E3-4878-4BC1-974B-F573696F3B59}" destId="{4A4DAE8B-A6DA-4E01-A5CC-33A4B7FDD119}" srcOrd="0" destOrd="0" presId="urn:microsoft.com/office/officeart/2005/8/layout/hierarchy2"/>
    <dgm:cxn modelId="{5C41B41E-EB1F-4D88-9C99-C31F8189385C}" type="presParOf" srcId="{4A4DAE8B-A6DA-4E01-A5CC-33A4B7FDD119}" destId="{9AE8B7D6-6F83-4DE7-AA61-942FD45182D9}" srcOrd="0" destOrd="0" presId="urn:microsoft.com/office/officeart/2005/8/layout/hierarchy2"/>
    <dgm:cxn modelId="{ED1E0342-A157-490B-B47A-45A16606FE1C}" type="presParOf" srcId="{D44BC4E3-4878-4BC1-974B-F573696F3B59}" destId="{F77C1583-BB5F-49D2-B684-E1F636A919A3}" srcOrd="1" destOrd="0" presId="urn:microsoft.com/office/officeart/2005/8/layout/hierarchy2"/>
    <dgm:cxn modelId="{B5E2EF75-842A-4FB6-AAD2-DD8A26DE2F88}" type="presParOf" srcId="{F77C1583-BB5F-49D2-B684-E1F636A919A3}" destId="{5EF5930A-A6EE-48B0-845C-3CD1DB467E98}" srcOrd="0" destOrd="0" presId="urn:microsoft.com/office/officeart/2005/8/layout/hierarchy2"/>
    <dgm:cxn modelId="{F0B97C4A-F592-4664-AD3D-065543731EB6}" type="presParOf" srcId="{F77C1583-BB5F-49D2-B684-E1F636A919A3}" destId="{32D795A6-4A2D-4009-A8FC-6795C0133083}" srcOrd="1" destOrd="0" presId="urn:microsoft.com/office/officeart/2005/8/layout/hierarchy2"/>
    <dgm:cxn modelId="{C91AC85E-0F9A-43F2-B866-72D49090BEC2}" type="presParOf" srcId="{32D795A6-4A2D-4009-A8FC-6795C0133083}" destId="{D5F61FFF-863D-4341-973C-C34FC26485EE}" srcOrd="0" destOrd="0" presId="urn:microsoft.com/office/officeart/2005/8/layout/hierarchy2"/>
    <dgm:cxn modelId="{D090AD85-AC15-465C-9F9A-0A42CE24CCFD}" type="presParOf" srcId="{D5F61FFF-863D-4341-973C-C34FC26485EE}" destId="{FF1809EA-E1B1-4859-9F81-A9EB43A7BA3A}" srcOrd="0" destOrd="0" presId="urn:microsoft.com/office/officeart/2005/8/layout/hierarchy2"/>
    <dgm:cxn modelId="{3FA2711B-0157-4032-A972-3D71B41027C1}" type="presParOf" srcId="{32D795A6-4A2D-4009-A8FC-6795C0133083}" destId="{4F023A87-E7FF-4AC3-9695-86D0A553621E}" srcOrd="1" destOrd="0" presId="urn:microsoft.com/office/officeart/2005/8/layout/hierarchy2"/>
    <dgm:cxn modelId="{F6596AA3-ECC5-4505-A312-78A8E4781CAB}" type="presParOf" srcId="{4F023A87-E7FF-4AC3-9695-86D0A553621E}" destId="{BE47243D-F509-4C3D-9B66-03057BC1F309}" srcOrd="0" destOrd="0" presId="urn:microsoft.com/office/officeart/2005/8/layout/hierarchy2"/>
    <dgm:cxn modelId="{F9EA4ADE-8A41-4A28-AAAD-E9B7902A49AA}" type="presParOf" srcId="{4F023A87-E7FF-4AC3-9695-86D0A553621E}" destId="{EEA90874-183C-4E98-BEBB-87E688ED4B71}" srcOrd="1" destOrd="0" presId="urn:microsoft.com/office/officeart/2005/8/layout/hierarchy2"/>
    <dgm:cxn modelId="{A5728F0A-B600-4EB5-B355-D068464880B6}" type="presParOf" srcId="{D44BC4E3-4878-4BC1-974B-F573696F3B59}" destId="{DDF57871-7947-4A73-8B6A-67A6B6CB3F67}" srcOrd="2" destOrd="0" presId="urn:microsoft.com/office/officeart/2005/8/layout/hierarchy2"/>
    <dgm:cxn modelId="{493BDAE9-2DE4-4342-B28F-5B89A05F2D4D}" type="presParOf" srcId="{DDF57871-7947-4A73-8B6A-67A6B6CB3F67}" destId="{62095723-8A42-4414-87A3-1C2806D8A870}" srcOrd="0" destOrd="0" presId="urn:microsoft.com/office/officeart/2005/8/layout/hierarchy2"/>
    <dgm:cxn modelId="{92EBB148-F200-4E18-892A-C4791E1624DA}" type="presParOf" srcId="{D44BC4E3-4878-4BC1-974B-F573696F3B59}" destId="{83081166-97D3-457D-89B8-DE8DEC320965}" srcOrd="3" destOrd="0" presId="urn:microsoft.com/office/officeart/2005/8/layout/hierarchy2"/>
    <dgm:cxn modelId="{7633E8CD-2293-47D6-8174-E2741347E729}" type="presParOf" srcId="{83081166-97D3-457D-89B8-DE8DEC320965}" destId="{6E0593A3-3DCD-4D6F-826D-6E4F1CBCF08C}" srcOrd="0" destOrd="0" presId="urn:microsoft.com/office/officeart/2005/8/layout/hierarchy2"/>
    <dgm:cxn modelId="{7A31E9D3-A34B-4018-B2D4-C15557771C02}" type="presParOf" srcId="{83081166-97D3-457D-89B8-DE8DEC320965}" destId="{AD84EB6F-9BE4-4AE4-B518-5C02EFE0AF60}" srcOrd="1" destOrd="0" presId="urn:microsoft.com/office/officeart/2005/8/layout/hierarchy2"/>
    <dgm:cxn modelId="{E9CA92C0-A460-4036-BE6C-B08D132FAC87}" type="presParOf" srcId="{AD84EB6F-9BE4-4AE4-B518-5C02EFE0AF60}" destId="{63849685-A6BF-4C27-BC77-E138A9FE764E}" srcOrd="0" destOrd="0" presId="urn:microsoft.com/office/officeart/2005/8/layout/hierarchy2"/>
    <dgm:cxn modelId="{F600A845-B60E-45B6-ABEB-14E0AA2F8B6E}" type="presParOf" srcId="{63849685-A6BF-4C27-BC77-E138A9FE764E}" destId="{EC29BF06-1BF1-40A2-B15A-E0D9647557C2}" srcOrd="0" destOrd="0" presId="urn:microsoft.com/office/officeart/2005/8/layout/hierarchy2"/>
    <dgm:cxn modelId="{68EE81F4-EF35-40A2-9F80-F31D93F9F589}" type="presParOf" srcId="{AD84EB6F-9BE4-4AE4-B518-5C02EFE0AF60}" destId="{5BB0DDC7-48B4-4BFB-899F-72E5C88F217D}" srcOrd="1" destOrd="0" presId="urn:microsoft.com/office/officeart/2005/8/layout/hierarchy2"/>
    <dgm:cxn modelId="{BFA6B0B0-1E32-4724-BA47-A9C7F3AFE177}" type="presParOf" srcId="{5BB0DDC7-48B4-4BFB-899F-72E5C88F217D}" destId="{B69001D5-5B58-4DB9-A35B-6EB6458FF00B}" srcOrd="0" destOrd="0" presId="urn:microsoft.com/office/officeart/2005/8/layout/hierarchy2"/>
    <dgm:cxn modelId="{72A44073-2CC7-4B90-B420-BB6320581560}" type="presParOf" srcId="{5BB0DDC7-48B4-4BFB-899F-72E5C88F217D}" destId="{52C452F1-09AC-45DC-9869-287CB66FBE47}" srcOrd="1" destOrd="0" presId="urn:microsoft.com/office/officeart/2005/8/layout/hierarchy2"/>
    <dgm:cxn modelId="{A24FF37E-0534-488A-AF11-F1D5A1235495}" type="presParOf" srcId="{D44BC4E3-4878-4BC1-974B-F573696F3B59}" destId="{AFE03194-DB4D-4B0C-A053-41A338359D29}" srcOrd="4" destOrd="0" presId="urn:microsoft.com/office/officeart/2005/8/layout/hierarchy2"/>
    <dgm:cxn modelId="{D7B71BBA-9925-430B-94E8-2A3AE40D5B2B}" type="presParOf" srcId="{AFE03194-DB4D-4B0C-A053-41A338359D29}" destId="{89757CEC-56E7-4A56-A4C2-E329FB0AD156}" srcOrd="0" destOrd="0" presId="urn:microsoft.com/office/officeart/2005/8/layout/hierarchy2"/>
    <dgm:cxn modelId="{53049CFA-8896-4EC1-A124-A177F24B6D4C}" type="presParOf" srcId="{D44BC4E3-4878-4BC1-974B-F573696F3B59}" destId="{755A51CD-013C-4ED1-B266-C701AF039706}" srcOrd="5" destOrd="0" presId="urn:microsoft.com/office/officeart/2005/8/layout/hierarchy2"/>
    <dgm:cxn modelId="{7E8E1BBD-601C-47F7-A3D0-D31846AB83D4}" type="presParOf" srcId="{755A51CD-013C-4ED1-B266-C701AF039706}" destId="{BCD59A19-FEDA-4E8C-96E8-51D78786BF4B}" srcOrd="0" destOrd="0" presId="urn:microsoft.com/office/officeart/2005/8/layout/hierarchy2"/>
    <dgm:cxn modelId="{1F4999CA-30B2-4A92-B16E-DF00CFE0F3B8}" type="presParOf" srcId="{755A51CD-013C-4ED1-B266-C701AF039706}" destId="{FB2AC572-19F8-4521-ADA4-7B0B28811BA7}" srcOrd="1" destOrd="0" presId="urn:microsoft.com/office/officeart/2005/8/layout/hierarchy2"/>
    <dgm:cxn modelId="{CE87DBAC-1BB1-4D10-9EE2-6C9A6F99E4B3}" type="presParOf" srcId="{FB2AC572-19F8-4521-ADA4-7B0B28811BA7}" destId="{FCA29E6F-4225-40E0-BF8E-C60A3063551F}" srcOrd="0" destOrd="0" presId="urn:microsoft.com/office/officeart/2005/8/layout/hierarchy2"/>
    <dgm:cxn modelId="{175D4EFE-F1EB-48C8-BF1A-06B7B5D1F647}" type="presParOf" srcId="{FCA29E6F-4225-40E0-BF8E-C60A3063551F}" destId="{288ABCE2-937E-477F-88DA-ACF5CD23A51E}" srcOrd="0" destOrd="0" presId="urn:microsoft.com/office/officeart/2005/8/layout/hierarchy2"/>
    <dgm:cxn modelId="{292C6ABE-6881-4DB3-BD02-6CE1F342D15B}" type="presParOf" srcId="{FB2AC572-19F8-4521-ADA4-7B0B28811BA7}" destId="{11E283AF-0B8A-49C0-B7E9-74D707EEDD5B}" srcOrd="1" destOrd="0" presId="urn:microsoft.com/office/officeart/2005/8/layout/hierarchy2"/>
    <dgm:cxn modelId="{198BA841-1948-4923-B384-708CF83054FE}" type="presParOf" srcId="{11E283AF-0B8A-49C0-B7E9-74D707EEDD5B}" destId="{D908C9CE-31E3-4484-8511-23B5C4EE412F}" srcOrd="0" destOrd="0" presId="urn:microsoft.com/office/officeart/2005/8/layout/hierarchy2"/>
    <dgm:cxn modelId="{1AC644E5-7D4B-46A3-9555-D9F2AB4DBCEE}" type="presParOf" srcId="{11E283AF-0B8A-49C0-B7E9-74D707EEDD5B}" destId="{29CE96F2-2C1F-4A77-B64E-C573D5D72BAE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AA25A3-D97E-4955-BF0F-24116B7D7419}">
      <dsp:nvSpPr>
        <dsp:cNvPr id="0" name=""/>
        <dsp:cNvSpPr/>
      </dsp:nvSpPr>
      <dsp:spPr>
        <a:xfrm>
          <a:off x="8278" y="1335392"/>
          <a:ext cx="2762905" cy="138145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43200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메인 화면</a:t>
          </a:r>
          <a:endParaRPr lang="en-US" altLang="ko-KR" sz="18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Navbar, logo, </a:t>
          </a: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추가기능 포스터 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8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8739" y="1375853"/>
        <a:ext cx="2681983" cy="1300530"/>
      </dsp:txXfrm>
    </dsp:sp>
    <dsp:sp modelId="{4A4DAE8B-A6DA-4E01-A5CC-33A4B7FDD119}">
      <dsp:nvSpPr>
        <dsp:cNvPr id="0" name=""/>
        <dsp:cNvSpPr/>
      </dsp:nvSpPr>
      <dsp:spPr>
        <a:xfrm rot="18534959">
          <a:off x="2444111" y="1310298"/>
          <a:ext cx="1759307" cy="62780"/>
        </a:xfrm>
        <a:custGeom>
          <a:avLst/>
          <a:gdLst/>
          <a:ahLst/>
          <a:cxnLst/>
          <a:rect l="0" t="0" r="0" b="0"/>
          <a:pathLst>
            <a:path>
              <a:moveTo>
                <a:pt x="0" y="31390"/>
              </a:moveTo>
              <a:lnTo>
                <a:pt x="1759307" y="3139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rtlCol="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279783" y="1297705"/>
        <a:ext cx="87965" cy="87965"/>
      </dsp:txXfrm>
    </dsp:sp>
    <dsp:sp modelId="{5EF5930A-A6EE-48B0-845C-3CD1DB467E98}">
      <dsp:nvSpPr>
        <dsp:cNvPr id="0" name=""/>
        <dsp:cNvSpPr/>
      </dsp:nvSpPr>
      <dsp:spPr>
        <a:xfrm>
          <a:off x="3876347" y="319347"/>
          <a:ext cx="2762905" cy="67582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User Interface</a:t>
          </a:r>
        </a:p>
      </dsp:txBody>
      <dsp:txXfrm>
        <a:off x="3896141" y="339141"/>
        <a:ext cx="2723317" cy="636232"/>
      </dsp:txXfrm>
    </dsp:sp>
    <dsp:sp modelId="{D5F61FFF-863D-4341-973C-C34FC26485EE}">
      <dsp:nvSpPr>
        <dsp:cNvPr id="0" name=""/>
        <dsp:cNvSpPr/>
      </dsp:nvSpPr>
      <dsp:spPr>
        <a:xfrm rot="21003157">
          <a:off x="6630670" y="527252"/>
          <a:ext cx="1141749" cy="62780"/>
        </a:xfrm>
        <a:custGeom>
          <a:avLst/>
          <a:gdLst/>
          <a:ahLst/>
          <a:cxnLst/>
          <a:rect l="0" t="0" r="0" b="0"/>
          <a:pathLst>
            <a:path>
              <a:moveTo>
                <a:pt x="0" y="31390"/>
              </a:moveTo>
              <a:lnTo>
                <a:pt x="1141749" y="3139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rtlCol="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7173002" y="530098"/>
        <a:ext cx="57087" cy="57087"/>
      </dsp:txXfrm>
    </dsp:sp>
    <dsp:sp modelId="{BE47243D-F509-4C3D-9B66-03057BC1F309}">
      <dsp:nvSpPr>
        <dsp:cNvPr id="0" name=""/>
        <dsp:cNvSpPr/>
      </dsp:nvSpPr>
      <dsp:spPr>
        <a:xfrm>
          <a:off x="7763838" y="30692"/>
          <a:ext cx="2562291" cy="85866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rtlCol="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핵심 및 필수 기능인</a:t>
          </a:r>
          <a:endParaRPr lang="en-US" altLang="ko-KR" sz="12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로그인 </a:t>
          </a:r>
          <a:r>
            <a:rPr lang="en-US" altLang="ko-KR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로그아웃 및 정보 수정</a:t>
          </a:r>
        </a:p>
      </dsp:txBody>
      <dsp:txXfrm>
        <a:off x="7788988" y="55842"/>
        <a:ext cx="2511991" cy="808369"/>
      </dsp:txXfrm>
    </dsp:sp>
    <dsp:sp modelId="{DDF57871-7947-4A73-8B6A-67A6B6CB3F67}">
      <dsp:nvSpPr>
        <dsp:cNvPr id="0" name=""/>
        <dsp:cNvSpPr/>
      </dsp:nvSpPr>
      <dsp:spPr>
        <a:xfrm rot="20170746">
          <a:off x="2719557" y="1749959"/>
          <a:ext cx="1212092" cy="62780"/>
        </a:xfrm>
        <a:custGeom>
          <a:avLst/>
          <a:gdLst/>
          <a:ahLst/>
          <a:cxnLst/>
          <a:rect l="0" t="0" r="0" b="0"/>
          <a:pathLst>
            <a:path>
              <a:moveTo>
                <a:pt x="0" y="31390"/>
              </a:moveTo>
              <a:lnTo>
                <a:pt x="1212092" y="3139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rtlCol="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295300" y="1751047"/>
        <a:ext cx="60604" cy="60604"/>
      </dsp:txXfrm>
    </dsp:sp>
    <dsp:sp modelId="{6E0593A3-3DCD-4D6F-826D-6E4F1CBCF08C}">
      <dsp:nvSpPr>
        <dsp:cNvPr id="0" name=""/>
        <dsp:cNvSpPr/>
      </dsp:nvSpPr>
      <dsp:spPr>
        <a:xfrm>
          <a:off x="3880021" y="1188315"/>
          <a:ext cx="2776692" cy="69652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House Interface</a:t>
          </a:r>
        </a:p>
      </dsp:txBody>
      <dsp:txXfrm>
        <a:off x="3900422" y="1208716"/>
        <a:ext cx="2735890" cy="655726"/>
      </dsp:txXfrm>
    </dsp:sp>
    <dsp:sp modelId="{63849685-A6BF-4C27-BC77-E138A9FE764E}">
      <dsp:nvSpPr>
        <dsp:cNvPr id="0" name=""/>
        <dsp:cNvSpPr/>
      </dsp:nvSpPr>
      <dsp:spPr>
        <a:xfrm rot="21154805">
          <a:off x="6651902" y="1430985"/>
          <a:ext cx="1149211" cy="62780"/>
        </a:xfrm>
        <a:custGeom>
          <a:avLst/>
          <a:gdLst/>
          <a:ahLst/>
          <a:cxnLst/>
          <a:rect l="0" t="0" r="0" b="0"/>
          <a:pathLst>
            <a:path>
              <a:moveTo>
                <a:pt x="0" y="31390"/>
              </a:moveTo>
              <a:lnTo>
                <a:pt x="1149211" y="3139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rtlCol="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7197778" y="1433645"/>
        <a:ext cx="57460" cy="57460"/>
      </dsp:txXfrm>
    </dsp:sp>
    <dsp:sp modelId="{B69001D5-5B58-4DB9-A35B-6EB6458FF00B}">
      <dsp:nvSpPr>
        <dsp:cNvPr id="0" name=""/>
        <dsp:cNvSpPr/>
      </dsp:nvSpPr>
      <dsp:spPr>
        <a:xfrm>
          <a:off x="7796302" y="962966"/>
          <a:ext cx="2590555" cy="85040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rtlCol="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지역으로 검색</a:t>
          </a:r>
          <a:r>
            <a:rPr lang="en-US" altLang="ko-KR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이름으로 검색</a:t>
          </a:r>
          <a:endParaRPr lang="en-US" altLang="ko-KR" sz="12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상세 </a:t>
          </a:r>
          <a:r>
            <a:rPr lang="en-US" altLang="ko-KR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Page</a:t>
          </a: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에서 </a:t>
          </a:r>
          <a:r>
            <a:rPr lang="en-US" altLang="ko-KR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Status</a:t>
          </a: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화 한 정보제공</a:t>
          </a:r>
          <a:r>
            <a:rPr lang="en-US" altLang="ko-KR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 </a:t>
          </a:r>
        </a:p>
      </dsp:txBody>
      <dsp:txXfrm>
        <a:off x="7821210" y="987874"/>
        <a:ext cx="2540739" cy="800592"/>
      </dsp:txXfrm>
    </dsp:sp>
    <dsp:sp modelId="{AFE03194-DB4D-4B0C-A053-41A338359D29}">
      <dsp:nvSpPr>
        <dsp:cNvPr id="0" name=""/>
        <dsp:cNvSpPr/>
      </dsp:nvSpPr>
      <dsp:spPr>
        <a:xfrm rot="2409159">
          <a:off x="2600803" y="2460913"/>
          <a:ext cx="1445924" cy="62780"/>
        </a:xfrm>
        <a:custGeom>
          <a:avLst/>
          <a:gdLst/>
          <a:ahLst/>
          <a:cxnLst/>
          <a:rect l="0" t="0" r="0" b="0"/>
          <a:pathLst>
            <a:path>
              <a:moveTo>
                <a:pt x="0" y="31390"/>
              </a:moveTo>
              <a:lnTo>
                <a:pt x="1445924" y="3139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rtlCol="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287617" y="2456155"/>
        <a:ext cx="72296" cy="72296"/>
      </dsp:txXfrm>
    </dsp:sp>
    <dsp:sp modelId="{BCD59A19-FEDA-4E8C-96E8-51D78786BF4B}">
      <dsp:nvSpPr>
        <dsp:cNvPr id="0" name=""/>
        <dsp:cNvSpPr/>
      </dsp:nvSpPr>
      <dsp:spPr>
        <a:xfrm>
          <a:off x="3876347" y="2267762"/>
          <a:ext cx="2762905" cy="138145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Additional </a:t>
          </a:r>
        </a:p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Service</a:t>
          </a:r>
          <a:endParaRPr lang="ko-KR" altLang="en-US" sz="28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916808" y="2308223"/>
        <a:ext cx="2681983" cy="1300530"/>
      </dsp:txXfrm>
    </dsp:sp>
    <dsp:sp modelId="{FCA29E6F-4225-40E0-BF8E-C60A3063551F}">
      <dsp:nvSpPr>
        <dsp:cNvPr id="0" name=""/>
        <dsp:cNvSpPr/>
      </dsp:nvSpPr>
      <dsp:spPr>
        <a:xfrm rot="259785">
          <a:off x="6637671" y="2968936"/>
          <a:ext cx="1108325" cy="62780"/>
        </a:xfrm>
        <a:custGeom>
          <a:avLst/>
          <a:gdLst/>
          <a:ahLst/>
          <a:cxnLst/>
          <a:rect l="0" t="0" r="0" b="0"/>
          <a:pathLst>
            <a:path>
              <a:moveTo>
                <a:pt x="0" y="31390"/>
              </a:moveTo>
              <a:lnTo>
                <a:pt x="1108325" y="3139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rtlCol="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7164126" y="2972618"/>
        <a:ext cx="55416" cy="55416"/>
      </dsp:txXfrm>
    </dsp:sp>
    <dsp:sp modelId="{D908C9CE-31E3-4484-8511-23B5C4EE412F}">
      <dsp:nvSpPr>
        <dsp:cNvPr id="0" name=""/>
        <dsp:cNvSpPr/>
      </dsp:nvSpPr>
      <dsp:spPr>
        <a:xfrm>
          <a:off x="7744415" y="2351437"/>
          <a:ext cx="2762905" cy="138145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rtlCol="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사용자에게 필요한 </a:t>
          </a:r>
          <a:r>
            <a:rPr lang="en-US" altLang="ko-KR" sz="1200" kern="1200" noProof="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News </a:t>
          </a:r>
          <a:r>
            <a:rPr lang="ko-KR" altLang="en-US" sz="1200" kern="1200" noProof="0" dirty="0" err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크롤링</a:t>
          </a:r>
          <a:endParaRPr lang="en-US" altLang="ko-KR" sz="1200" kern="1200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VS mode</a:t>
          </a:r>
          <a:r>
            <a:rPr lang="ko-KR" altLang="en-US" sz="1200" kern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로 재미 및 비교 정보 제공</a:t>
          </a:r>
          <a:endParaRPr lang="en-US" altLang="ko-KR" sz="1200" kern="1200" noProof="0" dirty="0">
            <a:solidFill>
              <a:srgbClr val="FF0000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향후 </a:t>
          </a:r>
          <a:r>
            <a:rPr lang="ko-KR" altLang="en-US" sz="1600" b="1" kern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월드컵 기능 </a:t>
          </a:r>
          <a:r>
            <a:rPr lang="ko-KR" altLang="en-US" sz="1200" kern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추가 </a:t>
          </a:r>
          <a:r>
            <a:rPr lang="en-US" altLang="ko-KR" sz="1200" kern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-&gt; 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noProof="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유튜브 홍보 기대효과</a:t>
          </a:r>
        </a:p>
      </dsp:txBody>
      <dsp:txXfrm>
        <a:off x="7784876" y="2391898"/>
        <a:ext cx="2681983" cy="1300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16E1DC9-418B-48B3-9C3D-28340D20EB27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2022-05-26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g>
</file>

<file path=ppt/media/image21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6B3A4-6403-45F3-8258-5B00C047BFB8}" type="datetime1">
              <a:rPr lang="ko-KR" altLang="en-US" noProof="0" smtClean="0"/>
              <a:t>2022-05-26</a:t>
            </a:fld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6B913A0-8194-43AB-8CE1-D8825DE3150C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90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2552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178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0485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1777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4525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011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3311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0860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7370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8" descr="분홍색 배경의 야자수 잎 사진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위험 및 보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44" descr="야자수 잎 사진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핵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8" descr="두 야자수 잎으로 테두리가 있는 노트북 키보드 사진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요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감사합니다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13" descr="식물 사진 클로즈업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 descr="야자수 잎 사진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그림 개체 틀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개체 틀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4" name="텍스트 개체 틀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9" name="그림 개체 틀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0" name="그림 개체 틀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7" name="텍스트 개체 틀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1" name="그림 개체 틀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9" name="텍스트 개체 틀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20" name="텍스트 개체 틀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조직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n-US" altLang="ko-KR" noProof="0"/>
              <a:t>SmartArt </a:t>
            </a:r>
            <a:r>
              <a:rPr lang="ko-KR" altLang="en-US" noProof="0"/>
              <a:t>그래픽을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기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개체 틀 17" descr="식물 사진 클로즈업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장 요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즈니스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ko-KR" altLang="en-US" sz="36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간 표시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4" name="텍스트 개체 틀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항목 제목</a:t>
            </a:r>
          </a:p>
        </p:txBody>
      </p:sp>
      <p:sp>
        <p:nvSpPr>
          <p:cNvPr id="38" name="텍스트 개체 틀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39" name="텍스트 개체 틀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0" name="텍스트 개체 틀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1" name="텍스트 개체 틀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2" name="텍스트 개체 틀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4" name="텍스트 개체 틀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5" name="텍스트 개체 틀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6" name="텍스트 개체 틀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8" name="텍스트 개체 틀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9" name="텍스트 개체 틀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7" name="텍스트 개체 틀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0" name="텍스트 개체 틀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1" name="텍스트 개체 틀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3" name="텍스트 개체 틀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52" name="텍스트 개체 틀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3" name="텍스트 개체 틀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4" name="텍스트 개체 틀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5" name="텍스트 개체 틀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6" name="텍스트 개체 틀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7" name="텍스트 개체 틀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8" name="텍스트 개체 틀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0" name="텍스트 개체 틀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1" name="텍스트 개체 틀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9" name="텍스트 개체 틀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2" name="텍스트 개체 틀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3" name="텍스트 개체 틀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33" name="날짜 개체 틀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34" name="바닥글 개체 틀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35" name="슬라이드 번호 개체 틀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3253" y="1143000"/>
            <a:ext cx="3937416" cy="23876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/>
              <a:t>Happy House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sz="2000" dirty="0"/>
              <a:t>부제 </a:t>
            </a:r>
            <a:r>
              <a:rPr lang="en-US" altLang="ko-KR" sz="2000" dirty="0"/>
              <a:t>: Conflicts of Houses</a:t>
            </a:r>
            <a:endParaRPr lang="ko-KR" altLang="en-US" sz="2000" dirty="0"/>
          </a:p>
        </p:txBody>
      </p:sp>
      <p:sp>
        <p:nvSpPr>
          <p:cNvPr id="23" name="부제목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/>
          <a:lstStyle/>
          <a:p>
            <a:pPr algn="r" rtl="0"/>
            <a:r>
              <a:rPr lang="ko-KR" altLang="en-US"/>
              <a:t>엄지용 최규섭</a:t>
            </a:r>
            <a:endParaRPr lang="ko-KR" altLang="en-US" dirty="0"/>
          </a:p>
        </p:txBody>
      </p:sp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0F6E49E9-33EC-F7F6-B6EE-08A6FE77C0B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2543" r="12543"/>
          <a:stretch>
            <a:fillRect/>
          </a:stretch>
        </p:blipFill>
        <p:spPr>
          <a:xfrm>
            <a:off x="1393825" y="1143000"/>
            <a:ext cx="5144434" cy="4367306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10478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개발자 </a:t>
            </a:r>
            <a:r>
              <a:rPr lang="en-US" altLang="ko-KR" dirty="0"/>
              <a:t>Comments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10</a:t>
            </a:fld>
            <a:endParaRPr lang="ko-KR" altLang="en-US"/>
          </a:p>
        </p:txBody>
      </p:sp>
      <p:pic>
        <p:nvPicPr>
          <p:cNvPr id="14" name="그림 개체 틀 46">
            <a:extLst>
              <a:ext uri="{FF2B5EF4-FFF2-40B4-BE49-F238E27FC236}">
                <a16:creationId xmlns:a16="http://schemas.microsoft.com/office/drawing/2014/main" id="{B2BE7626-06E1-435F-D307-1B08FC83BD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53915" y="1968322"/>
            <a:ext cx="2598655" cy="3292294"/>
          </a:xfrm>
          <a:prstGeom prst="rect">
            <a:avLst/>
          </a:prstGeom>
        </p:spPr>
      </p:pic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5154331F-6B17-C926-BE39-8205327AC0C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1320847" y="1772573"/>
            <a:ext cx="2743200" cy="2217271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ko-KR" altLang="en-US" sz="1600" dirty="0"/>
              <a:t>엄지용 </a:t>
            </a:r>
            <a:r>
              <a:rPr lang="en-US" altLang="ko-KR" sz="1600" dirty="0"/>
              <a:t>: </a:t>
            </a:r>
          </a:p>
          <a:p>
            <a:pPr algn="l"/>
            <a:r>
              <a:rPr lang="ko-KR" altLang="en-US" sz="1600" dirty="0"/>
              <a:t>여러가지 기능들을 구현하면서 실패도 많이 했지만 배운 점이 정말 많았습니다</a:t>
            </a:r>
            <a:r>
              <a:rPr lang="en-US" altLang="ko-KR" sz="1600" dirty="0"/>
              <a:t>…</a:t>
            </a:r>
            <a:r>
              <a:rPr lang="ko-KR" altLang="en-US" sz="1600" dirty="0"/>
              <a:t>☆</a:t>
            </a:r>
            <a:r>
              <a:rPr lang="en-US" altLang="ko-KR" sz="1600" dirty="0"/>
              <a:t>  </a:t>
            </a:r>
          </a:p>
          <a:p>
            <a:pPr algn="l"/>
            <a:r>
              <a:rPr lang="ko-KR" altLang="en-US" sz="1600" dirty="0"/>
              <a:t>어려움에 봉착할 때마다 </a:t>
            </a:r>
            <a:r>
              <a:rPr lang="ko-KR" altLang="en-US" sz="1600" dirty="0" err="1"/>
              <a:t>도와주신</a:t>
            </a:r>
            <a:r>
              <a:rPr lang="ko-KR" altLang="en-US" sz="1600" dirty="0"/>
              <a:t> 규섭님 덕분에 끝까지 올 수 있었습니다</a:t>
            </a:r>
            <a:r>
              <a:rPr lang="en-US" altLang="ko-KR" sz="1600" dirty="0"/>
              <a:t>. </a:t>
            </a:r>
            <a:r>
              <a:rPr lang="ko-KR" altLang="en-US" sz="1600" dirty="0"/>
              <a:t>감사합니다</a:t>
            </a:r>
            <a:r>
              <a:rPr lang="en-US" altLang="ko-KR" sz="1600" dirty="0"/>
              <a:t>…</a:t>
            </a:r>
            <a:r>
              <a:rPr lang="ko-KR" altLang="en-US" sz="1600" dirty="0"/>
              <a:t>♡</a:t>
            </a:r>
            <a:endParaRPr lang="en-US" altLang="ko-KR" sz="1600" dirty="0"/>
          </a:p>
          <a:p>
            <a:pPr algn="l"/>
            <a:endParaRPr lang="en-US" altLang="ko-KR" dirty="0"/>
          </a:p>
        </p:txBody>
      </p:sp>
      <p:sp>
        <p:nvSpPr>
          <p:cNvPr id="17" name="내용 개체 틀 7">
            <a:extLst>
              <a:ext uri="{FF2B5EF4-FFF2-40B4-BE49-F238E27FC236}">
                <a16:creationId xmlns:a16="http://schemas.microsoft.com/office/drawing/2014/main" id="{172C2E69-37FC-E098-5F65-8BD28A150CC7}"/>
              </a:ext>
            </a:extLst>
          </p:cNvPr>
          <p:cNvSpPr txBox="1">
            <a:spLocks/>
          </p:cNvSpPr>
          <p:nvPr/>
        </p:nvSpPr>
        <p:spPr>
          <a:xfrm>
            <a:off x="1320847" y="3938746"/>
            <a:ext cx="2743200" cy="1824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 err="1"/>
              <a:t>p.s</a:t>
            </a:r>
            <a:r>
              <a:rPr lang="en-US" altLang="ko-KR" dirty="0"/>
              <a:t> </a:t>
            </a:r>
            <a:r>
              <a:rPr lang="ko-KR" altLang="en-US" dirty="0"/>
              <a:t>쓰고 싶었지만 </a:t>
            </a:r>
            <a:r>
              <a:rPr lang="ko-KR" altLang="en-US" dirty="0" err="1"/>
              <a:t>반려당한</a:t>
            </a:r>
            <a:r>
              <a:rPr lang="ko-KR" altLang="en-US" dirty="0"/>
              <a:t> </a:t>
            </a:r>
            <a:r>
              <a:rPr lang="en-US" altLang="ko-KR" dirty="0"/>
              <a:t>logo </a:t>
            </a:r>
            <a:r>
              <a:rPr lang="ko-KR" altLang="en-US" dirty="0" err="1"/>
              <a:t>여기서라도</a:t>
            </a:r>
            <a:r>
              <a:rPr lang="ko-KR" altLang="en-US" dirty="0"/>
              <a:t> 공개해봅니다</a:t>
            </a:r>
            <a:r>
              <a:rPr lang="en-US" altLang="ko-KR" dirty="0"/>
              <a:t>..</a:t>
            </a:r>
          </a:p>
        </p:txBody>
      </p:sp>
      <p:pic>
        <p:nvPicPr>
          <p:cNvPr id="18" name="그림 개체 틀 46">
            <a:extLst>
              <a:ext uri="{FF2B5EF4-FFF2-40B4-BE49-F238E27FC236}">
                <a16:creationId xmlns:a16="http://schemas.microsoft.com/office/drawing/2014/main" id="{F82FDBC8-1239-C57F-30CB-54F8D832D9D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89342" y="4476917"/>
            <a:ext cx="1848320" cy="1497776"/>
          </a:xfrm>
          <a:prstGeom prst="rect">
            <a:avLst/>
          </a:prstGeom>
        </p:spPr>
      </p:pic>
      <p:sp>
        <p:nvSpPr>
          <p:cNvPr id="19" name="바닥글 개체 틀 4">
            <a:extLst>
              <a:ext uri="{FF2B5EF4-FFF2-40B4-BE49-F238E27FC236}">
                <a16:creationId xmlns:a16="http://schemas.microsoft.com/office/drawing/2014/main" id="{EA59E9A8-02BA-DB3E-0DD9-8873FC5A7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 err="1"/>
              <a:t>HappyHouse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</a:p>
        </p:txBody>
      </p:sp>
      <p:sp>
        <p:nvSpPr>
          <p:cNvPr id="20" name="내용 개체 틀 7">
            <a:extLst>
              <a:ext uri="{FF2B5EF4-FFF2-40B4-BE49-F238E27FC236}">
                <a16:creationId xmlns:a16="http://schemas.microsoft.com/office/drawing/2014/main" id="{44F4C3F0-6ADA-4190-DF92-FB084E515FF3}"/>
              </a:ext>
            </a:extLst>
          </p:cNvPr>
          <p:cNvSpPr txBox="1">
            <a:spLocks/>
          </p:cNvSpPr>
          <p:nvPr/>
        </p:nvSpPr>
        <p:spPr>
          <a:xfrm>
            <a:off x="7484467" y="1789637"/>
            <a:ext cx="2743200" cy="18248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 err="1"/>
              <a:t>최규섭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</a:p>
          <a:p>
            <a:pPr algn="l"/>
            <a:r>
              <a:rPr lang="ko-KR" altLang="en-US" dirty="0" err="1"/>
              <a:t>해피하우스</a:t>
            </a:r>
            <a:r>
              <a:rPr lang="ko-KR" altLang="en-US" dirty="0"/>
              <a:t> 프로젝트를 진행하면서 힘들었지만 지금까지 </a:t>
            </a:r>
            <a:r>
              <a:rPr lang="en-US" altLang="ko-KR" dirty="0"/>
              <a:t>SSAFY</a:t>
            </a:r>
            <a:r>
              <a:rPr lang="ko-KR" altLang="en-US" dirty="0"/>
              <a:t>에서 배운 내용들을 복습하고</a:t>
            </a:r>
            <a:r>
              <a:rPr lang="en-US" altLang="ko-KR" dirty="0"/>
              <a:t>, </a:t>
            </a:r>
            <a:r>
              <a:rPr lang="ko-KR" altLang="en-US" dirty="0"/>
              <a:t>개발 실력을 늘릴 수 있는 좋은 기회가 되었던 것 같습니다</a:t>
            </a:r>
            <a:r>
              <a:rPr lang="en-US" altLang="ko-KR" dirty="0"/>
              <a:t>. </a:t>
            </a:r>
          </a:p>
          <a:p>
            <a:pPr algn="l"/>
            <a:r>
              <a:rPr lang="ko-KR" altLang="en-US" dirty="0"/>
              <a:t>함께한 페어 </a:t>
            </a:r>
            <a:r>
              <a:rPr lang="ko-KR" altLang="en-US" dirty="0" err="1"/>
              <a:t>지용님도</a:t>
            </a:r>
            <a:r>
              <a:rPr lang="ko-KR" altLang="en-US" dirty="0"/>
              <a:t> 즐거운 분위기를 만들어 주시고 열심히 </a:t>
            </a:r>
            <a:r>
              <a:rPr lang="ko-KR" altLang="en-US" dirty="0" err="1"/>
              <a:t>해주셔서</a:t>
            </a:r>
            <a:r>
              <a:rPr lang="ko-KR" altLang="en-US" dirty="0"/>
              <a:t> 마지막까지 잘 진행할 수 있었습니다</a:t>
            </a:r>
            <a:r>
              <a:rPr lang="en-US" altLang="ko-KR" dirty="0"/>
              <a:t>.</a:t>
            </a:r>
          </a:p>
        </p:txBody>
      </p:sp>
      <p:sp>
        <p:nvSpPr>
          <p:cNvPr id="23" name="바닥글 개체 틀 4">
            <a:extLst>
              <a:ext uri="{FF2B5EF4-FFF2-40B4-BE49-F238E27FC236}">
                <a16:creationId xmlns:a16="http://schemas.microsoft.com/office/drawing/2014/main" id="{BDC32677-876E-E68F-B977-CFD9919B6F81}"/>
              </a:ext>
            </a:extLst>
          </p:cNvPr>
          <p:cNvSpPr txBox="1">
            <a:spLocks/>
          </p:cNvSpPr>
          <p:nvPr/>
        </p:nvSpPr>
        <p:spPr>
          <a:xfrm>
            <a:off x="3695842" y="537443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ko-KR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12</a:t>
            </a:r>
            <a:r>
              <a:rPr lang="ko-KR" altLang="en-US" dirty="0"/>
              <a:t>조 조장 엄지용 </a:t>
            </a:r>
            <a:r>
              <a:rPr lang="en-US" altLang="ko-KR" dirty="0"/>
              <a:t>( </a:t>
            </a:r>
            <a:r>
              <a:rPr lang="ko-KR" altLang="en-US" dirty="0"/>
              <a:t>특이사항 </a:t>
            </a:r>
            <a:r>
              <a:rPr lang="en-US" altLang="ko-KR" dirty="0"/>
              <a:t>: </a:t>
            </a:r>
            <a:r>
              <a:rPr lang="ko-KR" altLang="en-US" dirty="0"/>
              <a:t>무능</a:t>
            </a:r>
            <a:r>
              <a:rPr lang="en-US" altLang="ko-KR" dirty="0"/>
              <a:t> 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 rtlCol="0"/>
          <a:lstStyle/>
          <a:p>
            <a:pPr rtl="0"/>
            <a:r>
              <a:rPr lang="ko-KR" altLang="en-US" dirty="0"/>
              <a:t>엄지용</a:t>
            </a:r>
            <a:r>
              <a:rPr lang="en-US" altLang="ko-KR" dirty="0"/>
              <a:t>, </a:t>
            </a:r>
            <a:r>
              <a:rPr lang="ko-KR" altLang="en-US" dirty="0" err="1"/>
              <a:t>최규섭</a:t>
            </a:r>
            <a:endParaRPr lang="en-US" altLang="ko-KR" dirty="0"/>
          </a:p>
          <a:p>
            <a:pPr rtl="0"/>
            <a:endParaRPr lang="ko-KR" altLang="en-US" dirty="0"/>
          </a:p>
          <a:p>
            <a:pPr rtl="0"/>
            <a:r>
              <a:rPr lang="en-US" altLang="ko-KR" dirty="0"/>
              <a:t>dogdg23@naver.com</a:t>
            </a:r>
          </a:p>
          <a:p>
            <a:pPr rtl="0"/>
            <a:r>
              <a:rPr lang="en-US" altLang="ko-KR" dirty="0"/>
              <a:t>kyusch0330@gmail.com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 dirty="0"/>
              <a:t>2022</a:t>
            </a:r>
            <a:r>
              <a:rPr lang="ko-KR" altLang="en-US" dirty="0"/>
              <a:t>년 </a:t>
            </a:r>
            <a:r>
              <a:rPr lang="en-US" altLang="ko-KR" dirty="0"/>
              <a:t>5</a:t>
            </a:r>
            <a:r>
              <a:rPr lang="ko-KR" altLang="en-US" dirty="0"/>
              <a:t>월 </a:t>
            </a:r>
            <a:r>
              <a:rPr lang="en-US" altLang="ko-KR" dirty="0"/>
              <a:t>26</a:t>
            </a:r>
            <a:r>
              <a:rPr lang="ko-KR" altLang="en-US" dirty="0"/>
              <a:t>일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553" y="1106297"/>
            <a:ext cx="4087368" cy="841248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3600"/>
              <a:t>목차</a:t>
            </a:r>
            <a:endParaRPr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109694"/>
            <a:ext cx="4087368" cy="28939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ko-KR" altLang="en-US" dirty="0"/>
              <a:t>기획 배경 및 목표</a:t>
            </a:r>
            <a:endParaRPr lang="en-US" altLang="ko-KR" dirty="0"/>
          </a:p>
          <a:p>
            <a:pPr rtl="0"/>
            <a:endParaRPr lang="en-US" altLang="ko-KR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ko-KR" altLang="en-US" dirty="0"/>
              <a:t>차별화 전략 및 추진 계획</a:t>
            </a:r>
            <a:endParaRPr lang="en-US" altLang="ko-KR" dirty="0"/>
          </a:p>
          <a:p>
            <a:pPr rtl="0"/>
            <a:r>
              <a:rPr lang="ko-KR" altLang="en-US" dirty="0"/>
              <a:t> </a:t>
            </a:r>
            <a:endParaRPr lang="en-US" altLang="ko-KR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ko-KR" altLang="en-US" dirty="0"/>
              <a:t>개발 결과 및 기대효과</a:t>
            </a:r>
            <a:endParaRPr lang="en-US" altLang="ko-KR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ko-KR" altLang="en-US" dirty="0"/>
              <a:t>개발자 </a:t>
            </a:r>
            <a:r>
              <a:rPr lang="en-US" altLang="ko-KR" dirty="0"/>
              <a:t>Comments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rtl="0"/>
            <a:endParaRPr lang="en-US" altLang="ko-KR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US" altLang="ko-KR" dirty="0"/>
          </a:p>
        </p:txBody>
      </p:sp>
      <p:pic>
        <p:nvPicPr>
          <p:cNvPr id="17" name="그림 개체 틀 16">
            <a:extLst>
              <a:ext uri="{FF2B5EF4-FFF2-40B4-BE49-F238E27FC236}">
                <a16:creationId xmlns:a16="http://schemas.microsoft.com/office/drawing/2014/main" id="{675F9124-3F84-4444-8B6D-EC5BE819EF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/>
          <a:stretch/>
        </p:blipFill>
        <p:spPr>
          <a:xfrm>
            <a:off x="6099048" y="1258957"/>
            <a:ext cx="5152048" cy="4432851"/>
          </a:xfrm>
        </p:spPr>
      </p:pic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 err="1"/>
              <a:t>HappyHouse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/>
              <a:t>2</a:t>
            </a:fld>
            <a:endParaRPr lang="ko-KR" altLang="en-ZA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186957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기획 배경 및 목표 </a:t>
            </a:r>
          </a:p>
        </p:txBody>
      </p:sp>
      <p:sp>
        <p:nvSpPr>
          <p:cNvPr id="40" name="내용 개체 틀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786492" y="1989274"/>
            <a:ext cx="4114800" cy="274320"/>
          </a:xfrm>
        </p:spPr>
        <p:txBody>
          <a:bodyPr rtlCol="0"/>
          <a:lstStyle/>
          <a:p>
            <a:pPr rtl="0"/>
            <a:r>
              <a:rPr lang="ko-KR" altLang="en-US" sz="1600" dirty="0"/>
              <a:t>친숙함</a:t>
            </a:r>
          </a:p>
        </p:txBody>
      </p:sp>
      <p:sp>
        <p:nvSpPr>
          <p:cNvPr id="38" name="내용 개체 틀 3">
            <a:extLst>
              <a:ext uri="{FF2B5EF4-FFF2-40B4-BE49-F238E27FC236}">
                <a16:creationId xmlns:a16="http://schemas.microsoft.com/office/drawing/2014/main" id="{032280DC-AEF9-204E-A92B-A433E91E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6492" y="2284829"/>
            <a:ext cx="4114800" cy="731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sz="1000" dirty="0"/>
              <a:t>어렵지 않고 직관적이며 세대를 가리지 않고 사용자에게 편한 </a:t>
            </a:r>
            <a:r>
              <a:rPr lang="en-US" altLang="ko-KR" sz="1000" dirty="0"/>
              <a:t>UI</a:t>
            </a:r>
            <a:r>
              <a:rPr lang="ko-KR" altLang="en-US" sz="1000" dirty="0"/>
              <a:t>를 제공합니다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43" name="내용 개체 틀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6382398" y="3217180"/>
            <a:ext cx="4114800" cy="274320"/>
          </a:xfrm>
        </p:spPr>
        <p:txBody>
          <a:bodyPr rtlCol="0"/>
          <a:lstStyle/>
          <a:p>
            <a:pPr rtl="0"/>
            <a:r>
              <a:rPr lang="ko-KR" altLang="en-US" sz="1600" dirty="0"/>
              <a:t>실용성</a:t>
            </a:r>
          </a:p>
        </p:txBody>
      </p:sp>
      <p:sp>
        <p:nvSpPr>
          <p:cNvPr id="42" name="내용 개체 틀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382398" y="3512735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sz="1000" dirty="0"/>
              <a:t>Chart </a:t>
            </a:r>
            <a:r>
              <a:rPr lang="ko-KR" altLang="en-US" sz="1000" dirty="0"/>
              <a:t>간 비교 기능을 통해 사용자에게 선택에 있어서 필요한 정보를</a:t>
            </a:r>
            <a:br>
              <a:rPr lang="en-US" altLang="ko-KR" sz="1000" dirty="0"/>
            </a:br>
            <a:r>
              <a:rPr lang="ko-KR" altLang="en-US" sz="1000" dirty="0"/>
              <a:t>실용적으로 제공합니다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45" name="내용 개체 틀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2481936" y="4762289"/>
            <a:ext cx="7086394" cy="274320"/>
          </a:xfrm>
        </p:spPr>
        <p:txBody>
          <a:bodyPr rtlCol="0"/>
          <a:lstStyle/>
          <a:p>
            <a:pPr algn="ctr" rtl="0"/>
            <a:r>
              <a:rPr lang="ko-KR" altLang="en-US" sz="4000" dirty="0"/>
              <a:t>최종 목표</a:t>
            </a:r>
          </a:p>
        </p:txBody>
      </p:sp>
      <p:sp>
        <p:nvSpPr>
          <p:cNvPr id="44" name="내용 개체 틀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2481936" y="5102602"/>
            <a:ext cx="7086394" cy="73152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독특함</a:t>
            </a:r>
            <a:r>
              <a:rPr lang="en-US" altLang="ko-KR" dirty="0"/>
              <a:t>, </a:t>
            </a:r>
            <a:r>
              <a:rPr lang="ko-KR" altLang="en-US" dirty="0"/>
              <a:t>실용성</a:t>
            </a:r>
            <a:r>
              <a:rPr lang="en-US" altLang="ko-KR" dirty="0"/>
              <a:t>, </a:t>
            </a:r>
            <a:r>
              <a:rPr lang="ko-KR" altLang="en-US" dirty="0"/>
              <a:t>친숙함을 다 잡은 세대를 가리지 않는 유니크한 </a:t>
            </a:r>
            <a:r>
              <a:rPr lang="en-US" altLang="ko-KR" dirty="0"/>
              <a:t>Web</a:t>
            </a:r>
            <a:r>
              <a:rPr lang="ko-KR" altLang="en-US" dirty="0"/>
              <a:t>서비스 제공</a:t>
            </a:r>
          </a:p>
        </p:txBody>
      </p:sp>
      <p:sp>
        <p:nvSpPr>
          <p:cNvPr id="41" name="내용 개체 틀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382398" y="1965386"/>
            <a:ext cx="4114800" cy="274320"/>
          </a:xfrm>
        </p:spPr>
        <p:txBody>
          <a:bodyPr rtlCol="0"/>
          <a:lstStyle/>
          <a:p>
            <a:pPr rtl="0"/>
            <a:r>
              <a:rPr lang="en-US" altLang="ko-KR" sz="1600" dirty="0"/>
              <a:t>Fancy</a:t>
            </a:r>
            <a:endParaRPr lang="ko-KR" altLang="en-US" sz="1600" dirty="0"/>
          </a:p>
        </p:txBody>
      </p:sp>
      <p:sp>
        <p:nvSpPr>
          <p:cNvPr id="39" name="내용 개체 틀 4">
            <a:extLst>
              <a:ext uri="{FF2B5EF4-FFF2-40B4-BE49-F238E27FC236}">
                <a16:creationId xmlns:a16="http://schemas.microsoft.com/office/drawing/2014/main" id="{8F90BA52-ED8F-7744-B135-D2F22EC0C84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382398" y="2260941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1000" dirty="0"/>
              <a:t>필요한 정보를 제공함에 있어 독특한 </a:t>
            </a:r>
            <a:r>
              <a:rPr lang="en-US" altLang="ko-KR" sz="1000" dirty="0"/>
              <a:t>UI </a:t>
            </a:r>
            <a:r>
              <a:rPr lang="ko-KR" altLang="en-US" sz="1000" dirty="0"/>
              <a:t>사용으로 사용자에게 재미를 제공합니다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47" name="내용 개체 틀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1786492" y="3247730"/>
            <a:ext cx="4114800" cy="274320"/>
          </a:xfrm>
        </p:spPr>
        <p:txBody>
          <a:bodyPr rtlCol="0"/>
          <a:lstStyle/>
          <a:p>
            <a:pPr rtl="0"/>
            <a:r>
              <a:rPr lang="ko-KR" altLang="en-US" sz="1600" dirty="0"/>
              <a:t>소비자 입장에서 신뢰성 있는 정보 제공</a:t>
            </a:r>
          </a:p>
        </p:txBody>
      </p:sp>
      <p:sp>
        <p:nvSpPr>
          <p:cNvPr id="46" name="내용 개체 틀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1786492" y="3542327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1000" dirty="0"/>
              <a:t>소비자에게 정말로 필요하고 신뢰 있는 기관으로부터 얻은 정보를 </a:t>
            </a:r>
            <a:br>
              <a:rPr lang="en-US" altLang="ko-KR" sz="1000" dirty="0"/>
            </a:br>
            <a:r>
              <a:rPr lang="ko-KR" altLang="en-US" sz="1000" dirty="0"/>
              <a:t>비교 지표를 제공하며 가독성 좋은 </a:t>
            </a:r>
            <a:r>
              <a:rPr lang="en-US" altLang="ko-KR" sz="1000" dirty="0"/>
              <a:t>chart </a:t>
            </a:r>
            <a:r>
              <a:rPr lang="ko-KR" altLang="en-US" sz="1000" dirty="0"/>
              <a:t>제공합니다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3</a:t>
            </a:fld>
            <a:endParaRPr lang="ko-KR" altLang="en-US"/>
          </a:p>
        </p:txBody>
      </p:sp>
      <p:sp>
        <p:nvSpPr>
          <p:cNvPr id="18" name="바닥글 개체 틀 4">
            <a:extLst>
              <a:ext uri="{FF2B5EF4-FFF2-40B4-BE49-F238E27FC236}">
                <a16:creationId xmlns:a16="http://schemas.microsoft.com/office/drawing/2014/main" id="{101D14B5-ACA4-9BEF-DF7D-903C3CDFB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 err="1"/>
              <a:t>HappyHouse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3600" dirty="0"/>
              <a:t>차별화 전략 및 추진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4</a:t>
            </a:fld>
            <a:endParaRPr lang="ko-KR" altLang="en-US" dirty="0"/>
          </a:p>
        </p:txBody>
      </p:sp>
      <p:graphicFrame>
        <p:nvGraphicFramePr>
          <p:cNvPr id="40" name="SmartArt 개체 틀 39" descr="조직도 SmartArt 그래픽">
            <a:extLst>
              <a:ext uri="{FF2B5EF4-FFF2-40B4-BE49-F238E27FC236}">
                <a16:creationId xmlns:a16="http://schemas.microsoft.com/office/drawing/2014/main" id="{2639E283-05D4-48C9-A81B-58E81C4669D7}"/>
              </a:ext>
            </a:extLst>
          </p:cNvPr>
          <p:cNvGraphicFramePr>
            <a:graphicFrameLocks noGrp="1"/>
          </p:cNvGraphicFramePr>
          <p:nvPr>
            <p:ph type="dgm" sz="quarter" idx="27"/>
            <p:extLst>
              <p:ext uri="{D42A27DB-BD31-4B8C-83A1-F6EECF244321}">
                <p14:modId xmlns:p14="http://schemas.microsoft.com/office/powerpoint/2010/main" val="3420629830"/>
              </p:ext>
            </p:extLst>
          </p:nvPr>
        </p:nvGraphicFramePr>
        <p:xfrm>
          <a:off x="1087438" y="2038350"/>
          <a:ext cx="10515600" cy="3960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F2E2193B-0BE0-B462-E6D3-19899EF50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 err="1"/>
              <a:t>HappyHouse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</a:p>
        </p:txBody>
      </p:sp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1698924" y="2067308"/>
            <a:ext cx="1828800" cy="1070684"/>
          </a:xfrm>
        </p:spPr>
        <p:txBody>
          <a:bodyPr tIns="164592" rtlCol="0" anchor="t" anchorCtr="0">
            <a:normAutofit fontScale="77500" lnSpcReduction="20000"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</a:rPr>
              <a:t>23</a:t>
            </a:r>
            <a:r>
              <a:rPr lang="ko-KR" altLang="en-US" dirty="0">
                <a:latin typeface="맑은 고딕" panose="020B0503020000020004" pitchFamily="50" charset="-127"/>
              </a:rPr>
              <a:t>일 </a:t>
            </a:r>
            <a:endParaRPr lang="en-US" altLang="ko-KR" dirty="0">
              <a:latin typeface="맑은 고딕" panose="020B0503020000020004" pitchFamily="50" charset="-127"/>
            </a:endParaRPr>
          </a:p>
          <a:p>
            <a:pPr rtl="0"/>
            <a:r>
              <a:rPr lang="ko-KR" altLang="en-US" dirty="0">
                <a:latin typeface="맑은 고딕" panose="020B0503020000020004" pitchFamily="50" charset="-127"/>
              </a:rPr>
              <a:t>기능 개발</a:t>
            </a:r>
            <a:endParaRPr lang="en-US" altLang="ko-KR" dirty="0">
              <a:latin typeface="맑은 고딕" panose="020B0503020000020004" pitchFamily="50" charset="-127"/>
            </a:endParaRPr>
          </a:p>
          <a:p>
            <a:pPr rtl="0"/>
            <a:r>
              <a:rPr lang="en-US" altLang="ko-KR" dirty="0">
                <a:latin typeface="맑은 고딕" panose="020B0503020000020004" pitchFamily="50" charset="-127"/>
              </a:rPr>
              <a:t>User : </a:t>
            </a:r>
            <a:r>
              <a:rPr lang="ko-KR" altLang="en-US" dirty="0">
                <a:latin typeface="맑은 고딕" panose="020B0503020000020004" pitchFamily="50" charset="-127"/>
              </a:rPr>
              <a:t>로그인</a:t>
            </a:r>
            <a:r>
              <a:rPr lang="en-US" altLang="ko-KR" dirty="0">
                <a:latin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</a:rPr>
              <a:t>아웃</a:t>
            </a:r>
            <a:endParaRPr lang="en-US" altLang="ko-KR" dirty="0">
              <a:latin typeface="맑은 고딕" panose="020B0503020000020004" pitchFamily="50" charset="-127"/>
            </a:endParaRPr>
          </a:p>
          <a:p>
            <a:pPr rtl="0"/>
            <a:r>
              <a:rPr lang="en-US" altLang="ko-KR" dirty="0">
                <a:latin typeface="맑은 고딕" panose="020B0503020000020004" pitchFamily="50" charset="-127"/>
              </a:rPr>
              <a:t>Apart</a:t>
            </a:r>
            <a:r>
              <a:rPr lang="ko-KR" altLang="en-US" dirty="0">
                <a:latin typeface="맑은 고딕" panose="020B0503020000020004" pitchFamily="50" charset="-127"/>
              </a:rPr>
              <a:t> </a:t>
            </a:r>
            <a:r>
              <a:rPr lang="en-US" altLang="ko-KR" dirty="0">
                <a:latin typeface="맑은 고딕" panose="020B0503020000020004" pitchFamily="50" charset="-127"/>
              </a:rPr>
              <a:t>:</a:t>
            </a:r>
            <a:r>
              <a:rPr lang="ko-KR" altLang="en-US" dirty="0">
                <a:latin typeface="맑은 고딕" panose="020B0503020000020004" pitchFamily="50" charset="-127"/>
              </a:rPr>
              <a:t> 상세페이지 </a:t>
            </a:r>
            <a:r>
              <a:rPr lang="en-US" altLang="ko-KR" dirty="0">
                <a:latin typeface="맑은 고딕" panose="020B0503020000020004" pitchFamily="50" charset="-127"/>
              </a:rPr>
              <a:t>, </a:t>
            </a:r>
            <a:r>
              <a:rPr lang="en-US" altLang="ko-KR" dirty="0" err="1">
                <a:latin typeface="맑은 고딕" panose="020B0503020000020004" pitchFamily="50" charset="-127"/>
              </a:rPr>
              <a:t>QnA</a:t>
            </a:r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4" name="텍스트 개체 틀 32">
            <a:extLst>
              <a:ext uri="{FF2B5EF4-FFF2-40B4-BE49-F238E27FC236}">
                <a16:creationId xmlns:a16="http://schemas.microsoft.com/office/drawing/2014/main" id="{4EFAA59F-358B-40DE-9197-3FDEA14EC223}"/>
              </a:ext>
            </a:extLst>
          </p:cNvPr>
          <p:cNvSpPr txBox="1">
            <a:spLocks/>
          </p:cNvSpPr>
          <p:nvPr/>
        </p:nvSpPr>
        <p:spPr>
          <a:xfrm>
            <a:off x="1768540" y="2852586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텍스트 개체 틀 32">
            <a:extLst>
              <a:ext uri="{FF2B5EF4-FFF2-40B4-BE49-F238E27FC236}">
                <a16:creationId xmlns:a16="http://schemas.microsoft.com/office/drawing/2014/main" id="{4108CB68-6F0A-484F-A51D-06A02D71D152}"/>
              </a:ext>
            </a:extLst>
          </p:cNvPr>
          <p:cNvSpPr txBox="1">
            <a:spLocks/>
          </p:cNvSpPr>
          <p:nvPr/>
        </p:nvSpPr>
        <p:spPr>
          <a:xfrm>
            <a:off x="4336392" y="2896189"/>
            <a:ext cx="1690417" cy="34706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텍스트 개체 틀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9050338" y="555710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사전 개발환경 설정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충돌 방지 및 최적화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74073" y="3427867"/>
            <a:ext cx="1271524" cy="4572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</a:rPr>
              <a:t>2022</a:t>
            </a:r>
            <a:r>
              <a:rPr lang="ko-KR" altLang="en-US" dirty="0">
                <a:latin typeface="맑은 고딕" panose="020B0503020000020004" pitchFamily="50" charset="-127"/>
              </a:rPr>
              <a:t>년 </a:t>
            </a:r>
            <a:r>
              <a:rPr lang="en-US" altLang="ko-KR" dirty="0">
                <a:latin typeface="맑은 고딕" panose="020B0503020000020004" pitchFamily="50" charset="-127"/>
              </a:rPr>
              <a:t>5</a:t>
            </a:r>
            <a:r>
              <a:rPr lang="ko-KR" altLang="en-US" dirty="0">
                <a:latin typeface="맑은 고딕" panose="020B0503020000020004" pitchFamily="50" charset="-127"/>
              </a:rPr>
              <a:t>월</a:t>
            </a:r>
          </a:p>
        </p:txBody>
      </p:sp>
      <p:sp>
        <p:nvSpPr>
          <p:cNvPr id="40" name="텍스트 개체 틀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596270" y="4907183"/>
            <a:ext cx="1828800" cy="1326276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24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일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Calibri Light"/>
            </a:endParaRPr>
          </a:p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로그인 </a:t>
            </a:r>
            <a:r>
              <a:rPr lang="ko-KR" altLang="en-US" sz="12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모달화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 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Calibri Light"/>
            </a:endParaRPr>
          </a:p>
          <a:p>
            <a:pPr rtl="0"/>
            <a:r>
              <a:rPr lang="en-US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Fileupload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기능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Calibri Light"/>
            </a:endParaRPr>
          </a:p>
          <a:p>
            <a:pPr rtl="0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+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디자인 개선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  <a:cs typeface="Calibri Light"/>
            </a:endParaRPr>
          </a:p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 </a:t>
            </a:r>
          </a:p>
        </p:txBody>
      </p:sp>
      <p:sp>
        <p:nvSpPr>
          <p:cNvPr id="41" name="텍스트 개체 틀 32">
            <a:extLst>
              <a:ext uri="{FF2B5EF4-FFF2-40B4-BE49-F238E27FC236}">
                <a16:creationId xmlns:a16="http://schemas.microsoft.com/office/drawing/2014/main" id="{10494267-4554-4417-885E-D691A01C97F0}"/>
              </a:ext>
            </a:extLst>
          </p:cNvPr>
          <p:cNvSpPr txBox="1">
            <a:spLocks/>
          </p:cNvSpPr>
          <p:nvPr/>
        </p:nvSpPr>
        <p:spPr>
          <a:xfrm>
            <a:off x="2683884" y="5297640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4" name="텍스트 개체 틀 31">
            <a:extLst>
              <a:ext uri="{FF2B5EF4-FFF2-40B4-BE49-F238E27FC236}">
                <a16:creationId xmlns:a16="http://schemas.microsoft.com/office/drawing/2014/main" id="{F1A00DD6-EC7E-41AB-A576-5AEA42E9A538}"/>
              </a:ext>
            </a:extLst>
          </p:cNvPr>
          <p:cNvSpPr txBox="1">
            <a:spLocks/>
          </p:cNvSpPr>
          <p:nvPr/>
        </p:nvSpPr>
        <p:spPr>
          <a:xfrm>
            <a:off x="5584780" y="4896844"/>
            <a:ext cx="1828800" cy="1254718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en-US" altLang="ko-KR" sz="12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 Light"/>
            </a:endParaRPr>
          </a:p>
          <a:p>
            <a:pPr rtl="0"/>
            <a:endParaRPr lang="ko-KR" altLang="en-US" sz="12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 Light"/>
            </a:endParaRPr>
          </a:p>
        </p:txBody>
      </p:sp>
      <p:sp>
        <p:nvSpPr>
          <p:cNvPr id="66" name="텍스트 개체 틀 32">
            <a:extLst>
              <a:ext uri="{FF2B5EF4-FFF2-40B4-BE49-F238E27FC236}">
                <a16:creationId xmlns:a16="http://schemas.microsoft.com/office/drawing/2014/main" id="{02E63E76-5474-4C2E-9626-D7D3EE39FA36}"/>
              </a:ext>
            </a:extLst>
          </p:cNvPr>
          <p:cNvSpPr txBox="1">
            <a:spLocks/>
          </p:cNvSpPr>
          <p:nvPr/>
        </p:nvSpPr>
        <p:spPr>
          <a:xfrm>
            <a:off x="5653970" y="4989611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26</a:t>
            </a:r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endParaRPr lang="en-US" altLang="ko-KR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피드백 및 디버그</a:t>
            </a:r>
            <a:endParaRPr lang="en-US" altLang="ko-KR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마감 처리</a:t>
            </a:r>
            <a:endParaRPr lang="en-US" altLang="ko-KR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UCC</a:t>
            </a:r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제출 자료 제작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5</a:t>
            </a:fld>
            <a:endParaRPr lang="ko-KR" altLang="en-US"/>
          </a:p>
        </p:txBody>
      </p:sp>
      <p:cxnSp>
        <p:nvCxnSpPr>
          <p:cNvPr id="47" name="직선 연결선(S)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964738" y="1254104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(S)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3510671" y="4312825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타원 45">
            <a:extLst>
              <a:ext uri="{FF2B5EF4-FFF2-40B4-BE49-F238E27FC236}">
                <a16:creationId xmlns:a16="http://schemas.microsoft.com/office/drawing/2014/main" id="{92DA2A55-B0D6-4B1D-A93C-3A1562BF2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0666" y="4005227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8" name="직선 연결선(S) 57">
            <a:extLst>
              <a:ext uri="{FF2B5EF4-FFF2-40B4-BE49-F238E27FC236}">
                <a16:creationId xmlns:a16="http://schemas.microsoft.com/office/drawing/2014/main" id="{A6A929DC-02F2-4ADC-A93C-872A1F606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081846" y="3154685"/>
            <a:ext cx="0" cy="501782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(S) 59">
            <a:extLst>
              <a:ext uri="{FF2B5EF4-FFF2-40B4-BE49-F238E27FC236}">
                <a16:creationId xmlns:a16="http://schemas.microsoft.com/office/drawing/2014/main" id="{379E87B4-E615-4E74-83CB-FA07C6306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618688" y="3137229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(S) 61">
            <a:extLst>
              <a:ext uri="{FF2B5EF4-FFF2-40B4-BE49-F238E27FC236}">
                <a16:creationId xmlns:a16="http://schemas.microsoft.com/office/drawing/2014/main" id="{9E8D2BEB-7BC8-4957-9650-B7EC113AE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6499181" y="4312825"/>
            <a:ext cx="0" cy="59436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타원 69">
            <a:extLst>
              <a:ext uri="{FF2B5EF4-FFF2-40B4-BE49-F238E27FC236}">
                <a16:creationId xmlns:a16="http://schemas.microsoft.com/office/drawing/2014/main" id="{8F7EB24E-B757-4107-BD08-E192A7E5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88411" y="4005227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CC24FC24-0FBE-418C-AB4F-A3C24E34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00449" y="4005227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D6AA3D9-0ADE-4E81-9DFD-093BF32D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4073" y="3909910"/>
            <a:ext cx="6475296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제목 1">
            <a:extLst>
              <a:ext uri="{FF2B5EF4-FFF2-40B4-BE49-F238E27FC236}">
                <a16:creationId xmlns:a16="http://schemas.microsoft.com/office/drawing/2014/main" id="{5657E645-2A22-FC05-3DDE-F6A5FFDD9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438"/>
            <a:ext cx="10515600" cy="64135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3600" dirty="0"/>
              <a:t>차별화 전략 및 추진 계획</a:t>
            </a:r>
          </a:p>
        </p:txBody>
      </p:sp>
      <p:sp>
        <p:nvSpPr>
          <p:cNvPr id="84" name="바닥글 개체 틀 4">
            <a:extLst>
              <a:ext uri="{FF2B5EF4-FFF2-40B4-BE49-F238E27FC236}">
                <a16:creationId xmlns:a16="http://schemas.microsoft.com/office/drawing/2014/main" id="{E1B4926A-7EE8-9CE0-89CD-01224BCC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 err="1"/>
              <a:t>HappyHouse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</a:p>
        </p:txBody>
      </p:sp>
      <p:sp>
        <p:nvSpPr>
          <p:cNvPr id="114" name="텍스트 개체 틀 31">
            <a:extLst>
              <a:ext uri="{FF2B5EF4-FFF2-40B4-BE49-F238E27FC236}">
                <a16:creationId xmlns:a16="http://schemas.microsoft.com/office/drawing/2014/main" id="{9C0C4CE1-BC91-A500-0A52-254073409672}"/>
              </a:ext>
            </a:extLst>
          </p:cNvPr>
          <p:cNvSpPr txBox="1">
            <a:spLocks/>
          </p:cNvSpPr>
          <p:nvPr/>
        </p:nvSpPr>
        <p:spPr>
          <a:xfrm>
            <a:off x="4161183" y="2086435"/>
            <a:ext cx="1828800" cy="107068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91440" tIns="164592" rIns="91440" bIns="45720" rtlCol="0" anchor="t" anchorCtr="0">
            <a:normAutofit fontScale="77500" lnSpcReduction="20000"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25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추가 기능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News </a:t>
            </a:r>
            <a:r>
              <a:rPr lang="ko-KR" altLang="en-US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크롤링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VS Page +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월드컵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텍스트 개체 틀 32">
            <a:extLst>
              <a:ext uri="{FF2B5EF4-FFF2-40B4-BE49-F238E27FC236}">
                <a16:creationId xmlns:a16="http://schemas.microsoft.com/office/drawing/2014/main" id="{E17F6E3D-359A-1C4A-DDCF-FFEBCB5A3457}"/>
              </a:ext>
            </a:extLst>
          </p:cNvPr>
          <p:cNvSpPr txBox="1">
            <a:spLocks/>
          </p:cNvSpPr>
          <p:nvPr/>
        </p:nvSpPr>
        <p:spPr>
          <a:xfrm>
            <a:off x="5918211" y="247882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7" name="그림 116">
            <a:extLst>
              <a:ext uri="{FF2B5EF4-FFF2-40B4-BE49-F238E27FC236}">
                <a16:creationId xmlns:a16="http://schemas.microsoft.com/office/drawing/2014/main" id="{C5AF5329-0BC0-329B-F1C1-3EF88D4CE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9500" y="1902899"/>
            <a:ext cx="2971841" cy="36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그림 개체 틀 46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/>
          <a:stretch/>
        </p:blipFill>
        <p:spPr>
          <a:xfrm>
            <a:off x="1523507" y="1762146"/>
            <a:ext cx="4356301" cy="3857444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09183" y="1726300"/>
            <a:ext cx="2185416" cy="365760"/>
          </a:xfrm>
        </p:spPr>
        <p:txBody>
          <a:bodyPr rtlCol="0">
            <a:noAutofit/>
          </a:bodyPr>
          <a:lstStyle/>
          <a:p>
            <a:pPr rtl="0"/>
            <a:r>
              <a:rPr lang="ko-KR" altLang="en-US" sz="2800" b="1" dirty="0" err="1"/>
              <a:t>메인화면</a:t>
            </a:r>
            <a:endParaRPr lang="ko-KR" altLang="en-US" sz="2800" b="1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519" y="2457528"/>
            <a:ext cx="4282022" cy="29605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 rtl="0"/>
            <a:r>
              <a:rPr lang="ko-KR" altLang="en-US" sz="1600" b="1" noProof="1"/>
              <a:t>간결한 인터페이스</a:t>
            </a:r>
            <a:r>
              <a:rPr lang="en-US" altLang="ko-KR" sz="1600" b="1" noProof="1"/>
              <a:t>.</a:t>
            </a:r>
          </a:p>
          <a:p>
            <a:pPr algn="ctr" rtl="0"/>
            <a:r>
              <a:rPr lang="ko-KR" altLang="en-US" sz="1600" b="1" noProof="1"/>
              <a:t>친숙한 로고</a:t>
            </a:r>
            <a:r>
              <a:rPr lang="en-US" altLang="ko-KR" sz="1600" b="1" noProof="1"/>
              <a:t>.</a:t>
            </a:r>
          </a:p>
          <a:p>
            <a:pPr algn="ctr" rtl="0"/>
            <a:r>
              <a:rPr lang="ko-KR" altLang="en-US" sz="1600" b="1" noProof="1"/>
              <a:t>재치있는 기능 포스터로</a:t>
            </a:r>
            <a:endParaRPr lang="en-US" altLang="ko-KR" sz="1600" b="1" noProof="1"/>
          </a:p>
          <a:p>
            <a:pPr algn="ctr" rtl="0"/>
            <a:r>
              <a:rPr lang="ko-KR" altLang="en-US" sz="1600" b="1" noProof="1"/>
              <a:t>실용성과 독특함을 강조</a:t>
            </a:r>
            <a:r>
              <a:rPr lang="en-US" altLang="ko-KR" sz="1600" b="1" noProof="1"/>
              <a:t>.</a:t>
            </a:r>
          </a:p>
          <a:p>
            <a:pPr algn="ctr" rtl="0"/>
            <a:endParaRPr lang="en-US" altLang="ko-KR" sz="1600" b="1" noProof="1"/>
          </a:p>
          <a:p>
            <a:pPr algn="ctr" rtl="0"/>
            <a:r>
              <a:rPr lang="ko-KR" altLang="en-US" sz="1600" b="1" noProof="1"/>
              <a:t>직관적으로 부담없이</a:t>
            </a:r>
            <a:r>
              <a:rPr lang="en-US" altLang="ko-KR" sz="1600" b="1" noProof="1"/>
              <a:t> </a:t>
            </a:r>
            <a:r>
              <a:rPr lang="ko-KR" altLang="en-US" sz="1600" b="1" noProof="1"/>
              <a:t>기능을 </a:t>
            </a:r>
            <a:endParaRPr lang="en-US" altLang="ko-KR" sz="1600" b="1" noProof="1"/>
          </a:p>
          <a:p>
            <a:pPr algn="ctr" rtl="0"/>
            <a:r>
              <a:rPr lang="ko-KR" altLang="en-US" sz="1600" b="1" noProof="1"/>
              <a:t>한 눈에 살펴볼 수 있습니다</a:t>
            </a:r>
            <a:r>
              <a:rPr lang="en-US" altLang="ko-KR" sz="1600" b="1" noProof="1"/>
              <a:t>.</a:t>
            </a:r>
            <a:endParaRPr lang="ko-KR" altLang="en-US" sz="1600" b="1" noProof="1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</a:t>
            </a:r>
            <a:r>
              <a:rPr lang="ko-KR" altLang="en-US" dirty="0"/>
              <a:t>계획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6</a:t>
            </a:fld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FEC20AE-EBE5-A125-F04F-54A8CF329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991489"/>
            <a:ext cx="4480560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ko-KR" altLang="en-US" dirty="0"/>
              <a:t>개발 결과 및 기대효과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그림 개체 틀 46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/>
          <a:stretch/>
        </p:blipFill>
        <p:spPr>
          <a:xfrm>
            <a:off x="1024664" y="1883070"/>
            <a:ext cx="2794301" cy="3490258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1883070"/>
            <a:ext cx="2185416" cy="36576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검색화면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96765" y="2456392"/>
            <a:ext cx="2185416" cy="2916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noProof="1"/>
              <a:t>직관적 인터페이스</a:t>
            </a:r>
            <a:r>
              <a:rPr lang="en-US" altLang="ko-KR" noProof="1"/>
              <a:t>.</a:t>
            </a:r>
          </a:p>
          <a:p>
            <a:pPr rtl="0"/>
            <a:r>
              <a:rPr lang="ko-KR" altLang="en-US" noProof="1"/>
              <a:t>한눈에 들어오는 정보</a:t>
            </a:r>
            <a:r>
              <a:rPr lang="en-US" altLang="ko-KR" noProof="1"/>
              <a:t>.</a:t>
            </a:r>
          </a:p>
          <a:p>
            <a:pPr rtl="0"/>
            <a:endParaRPr lang="en-US" altLang="ko-KR" noProof="1"/>
          </a:p>
          <a:p>
            <a:pPr rtl="0"/>
            <a:r>
              <a:rPr lang="ko-KR" altLang="en-US" noProof="1"/>
              <a:t>지도를 이용해서 </a:t>
            </a:r>
            <a:endParaRPr lang="en-US" altLang="ko-KR" noProof="1"/>
          </a:p>
          <a:p>
            <a:pPr rtl="0"/>
            <a:r>
              <a:rPr lang="ko-KR" altLang="en-US" noProof="1"/>
              <a:t>직관적으로 정보를 </a:t>
            </a:r>
            <a:endParaRPr lang="en-US" altLang="ko-KR" noProof="1"/>
          </a:p>
          <a:p>
            <a:pPr rtl="0"/>
            <a:r>
              <a:rPr lang="ko-KR" altLang="en-US" noProof="1"/>
              <a:t>파악할 수 있게 </a:t>
            </a:r>
            <a:endParaRPr lang="en-US" altLang="ko-KR" noProof="1"/>
          </a:p>
          <a:p>
            <a:pPr rtl="0"/>
            <a:r>
              <a:rPr lang="ko-KR" altLang="en-US" noProof="1"/>
              <a:t>설계하였습니다</a:t>
            </a:r>
            <a:endParaRPr lang="en-US" altLang="ko-KR" noProof="1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7</a:t>
            </a:fld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FEC20AE-EBE5-A125-F04F-54A8CF329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607" y="984418"/>
            <a:ext cx="6486443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2800" dirty="0"/>
              <a:t>개발 결과 및 기대효과 </a:t>
            </a:r>
            <a:r>
              <a:rPr lang="en-US" altLang="ko-KR" sz="2800" dirty="0"/>
              <a:t>- </a:t>
            </a:r>
            <a:r>
              <a:rPr lang="ko-KR" altLang="en-US" sz="2800" dirty="0"/>
              <a:t>아파트</a:t>
            </a:r>
            <a:endParaRPr lang="en-US" altLang="ko-KR" sz="2800" dirty="0"/>
          </a:p>
        </p:txBody>
      </p:sp>
      <p:pic>
        <p:nvPicPr>
          <p:cNvPr id="14" name="그림 개체 틀 46">
            <a:extLst>
              <a:ext uri="{FF2B5EF4-FFF2-40B4-BE49-F238E27FC236}">
                <a16:creationId xmlns:a16="http://schemas.microsoft.com/office/drawing/2014/main" id="{204AED03-ADC5-C754-2430-3D8107BA86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994401" y="1911952"/>
            <a:ext cx="2743200" cy="3461376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5" name="텍스트 개체 틀 4">
            <a:extLst>
              <a:ext uri="{FF2B5EF4-FFF2-40B4-BE49-F238E27FC236}">
                <a16:creationId xmlns:a16="http://schemas.microsoft.com/office/drawing/2014/main" id="{AE598F98-0469-0E23-FFFB-5DBB472279C2}"/>
              </a:ext>
            </a:extLst>
          </p:cNvPr>
          <p:cNvSpPr txBox="1">
            <a:spLocks/>
          </p:cNvSpPr>
          <p:nvPr/>
        </p:nvSpPr>
        <p:spPr>
          <a:xfrm>
            <a:off x="8989391" y="1911952"/>
            <a:ext cx="2185416" cy="3657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VS </a:t>
            </a:r>
            <a:r>
              <a:rPr lang="ko-KR" altLang="en-US" dirty="0"/>
              <a:t>화면</a:t>
            </a:r>
          </a:p>
        </p:txBody>
      </p:sp>
      <p:sp>
        <p:nvSpPr>
          <p:cNvPr id="16" name="내용 개체 틀 5">
            <a:extLst>
              <a:ext uri="{FF2B5EF4-FFF2-40B4-BE49-F238E27FC236}">
                <a16:creationId xmlns:a16="http://schemas.microsoft.com/office/drawing/2014/main" id="{FC4330EC-BB79-8E84-EA0B-8025ABCC7EAC}"/>
              </a:ext>
            </a:extLst>
          </p:cNvPr>
          <p:cNvSpPr txBox="1">
            <a:spLocks/>
          </p:cNvSpPr>
          <p:nvPr/>
        </p:nvSpPr>
        <p:spPr>
          <a:xfrm>
            <a:off x="8911275" y="2456392"/>
            <a:ext cx="2263532" cy="2916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1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noProof="1"/>
              <a:t>사이트를 관통하는</a:t>
            </a:r>
            <a:endParaRPr lang="en-US" altLang="ko-KR" noProof="1"/>
          </a:p>
          <a:p>
            <a:r>
              <a:rPr lang="ko-KR" altLang="en-US" noProof="1"/>
              <a:t>직관적 인터페이스</a:t>
            </a:r>
            <a:r>
              <a:rPr lang="en-US" altLang="ko-KR" noProof="1"/>
              <a:t>.</a:t>
            </a:r>
          </a:p>
          <a:p>
            <a:endParaRPr lang="en-US" altLang="ko-KR" noProof="1"/>
          </a:p>
          <a:p>
            <a:r>
              <a:rPr lang="ko-KR" altLang="en-US" noProof="1"/>
              <a:t>따로 조회하던 정보를</a:t>
            </a:r>
            <a:endParaRPr lang="en-US" altLang="ko-KR" noProof="1"/>
          </a:p>
          <a:p>
            <a:r>
              <a:rPr lang="ko-KR" altLang="en-US" noProof="1"/>
              <a:t>한 화면에 담아서</a:t>
            </a:r>
            <a:endParaRPr lang="en-US" altLang="ko-KR" noProof="1"/>
          </a:p>
          <a:p>
            <a:r>
              <a:rPr lang="ko-KR" altLang="en-US" noProof="1"/>
              <a:t>직관적인 비교가 가능하게 </a:t>
            </a:r>
            <a:endParaRPr lang="en-US" altLang="ko-KR" noProof="1"/>
          </a:p>
          <a:p>
            <a:r>
              <a:rPr lang="ko-KR" altLang="en-US" noProof="1"/>
              <a:t>설계하였습니다</a:t>
            </a:r>
          </a:p>
        </p:txBody>
      </p:sp>
      <p:sp>
        <p:nvSpPr>
          <p:cNvPr id="17" name="바닥글 개체 틀 4">
            <a:extLst>
              <a:ext uri="{FF2B5EF4-FFF2-40B4-BE49-F238E27FC236}">
                <a16:creationId xmlns:a16="http://schemas.microsoft.com/office/drawing/2014/main" id="{2C78DE91-7BBA-AD6B-8839-24001814A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 err="1"/>
              <a:t>HappyHouse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</a:p>
        </p:txBody>
      </p:sp>
    </p:spTree>
    <p:extLst>
      <p:ext uri="{BB962C8B-B14F-4D97-AF65-F5344CB8AC3E}">
        <p14:creationId xmlns:p14="http://schemas.microsoft.com/office/powerpoint/2010/main" val="1029760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그림 개체 틀 46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/>
          <a:stretch/>
        </p:blipFill>
        <p:spPr>
          <a:xfrm>
            <a:off x="1222608" y="1761046"/>
            <a:ext cx="2642318" cy="1667954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96765" y="1756978"/>
            <a:ext cx="2185416" cy="36576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뉴스 화면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96765" y="2184172"/>
            <a:ext cx="2185416" cy="2916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noProof="1"/>
              <a:t>직관적 인터페이스</a:t>
            </a:r>
            <a:endParaRPr lang="en-US" altLang="ko-KR" noProof="1"/>
          </a:p>
          <a:p>
            <a:pPr rtl="0"/>
            <a:r>
              <a:rPr lang="ko-KR" altLang="en-US" noProof="1"/>
              <a:t>한눈에 들어오는 정보</a:t>
            </a:r>
            <a:endParaRPr lang="en-US" altLang="ko-KR" noProof="1"/>
          </a:p>
          <a:p>
            <a:pPr rtl="0"/>
            <a:endParaRPr lang="en-US" altLang="ko-KR" noProof="1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8</a:t>
            </a:fld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FEC20AE-EBE5-A125-F04F-54A8CF329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607" y="984418"/>
            <a:ext cx="6486443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2800" dirty="0"/>
              <a:t>개발 결과 및 기대효과 </a:t>
            </a:r>
            <a:r>
              <a:rPr lang="en-US" altLang="ko-KR" sz="2800" dirty="0"/>
              <a:t>– </a:t>
            </a:r>
            <a:r>
              <a:rPr lang="ko-KR" altLang="en-US" sz="2800" dirty="0"/>
              <a:t>추가기능</a:t>
            </a:r>
            <a:endParaRPr lang="en-US" altLang="ko-KR" sz="2800" dirty="0"/>
          </a:p>
        </p:txBody>
      </p:sp>
      <p:pic>
        <p:nvPicPr>
          <p:cNvPr id="14" name="그림 개체 틀 46">
            <a:extLst>
              <a:ext uri="{FF2B5EF4-FFF2-40B4-BE49-F238E27FC236}">
                <a16:creationId xmlns:a16="http://schemas.microsoft.com/office/drawing/2014/main" id="{204AED03-ADC5-C754-2430-3D8107BA86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267671" y="3830813"/>
            <a:ext cx="2597255" cy="1790658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2A8885B4-48CC-EDDF-881C-E9A26DBD7C12}"/>
              </a:ext>
            </a:extLst>
          </p:cNvPr>
          <p:cNvSpPr txBox="1">
            <a:spLocks/>
          </p:cNvSpPr>
          <p:nvPr/>
        </p:nvSpPr>
        <p:spPr>
          <a:xfrm>
            <a:off x="3967929" y="3830813"/>
            <a:ext cx="2185416" cy="3657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로그인 화면</a:t>
            </a:r>
          </a:p>
        </p:txBody>
      </p:sp>
      <p:sp>
        <p:nvSpPr>
          <p:cNvPr id="17" name="내용 개체 틀 5">
            <a:extLst>
              <a:ext uri="{FF2B5EF4-FFF2-40B4-BE49-F238E27FC236}">
                <a16:creationId xmlns:a16="http://schemas.microsoft.com/office/drawing/2014/main" id="{20AFA56B-6C34-AF15-1EC2-521F7DECE56C}"/>
              </a:ext>
            </a:extLst>
          </p:cNvPr>
          <p:cNvSpPr txBox="1">
            <a:spLocks/>
          </p:cNvSpPr>
          <p:nvPr/>
        </p:nvSpPr>
        <p:spPr>
          <a:xfrm>
            <a:off x="3967929" y="4258007"/>
            <a:ext cx="2185416" cy="2916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1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noProof="1"/>
              <a:t>모달을 사용하여</a:t>
            </a:r>
            <a:endParaRPr lang="en-US" altLang="ko-KR" noProof="1"/>
          </a:p>
          <a:p>
            <a:r>
              <a:rPr lang="ko-KR" altLang="en-US" noProof="1"/>
              <a:t>사용하던 작업의 </a:t>
            </a:r>
            <a:endParaRPr lang="en-US" altLang="ko-KR" noProof="1"/>
          </a:p>
          <a:p>
            <a:r>
              <a:rPr lang="ko-KR" altLang="en-US" noProof="1"/>
              <a:t>지속성 증대</a:t>
            </a:r>
            <a:endParaRPr lang="en-US" altLang="ko-KR" noProof="1"/>
          </a:p>
        </p:txBody>
      </p:sp>
      <p:pic>
        <p:nvPicPr>
          <p:cNvPr id="18" name="그림 개체 틀 46">
            <a:extLst>
              <a:ext uri="{FF2B5EF4-FFF2-40B4-BE49-F238E27FC236}">
                <a16:creationId xmlns:a16="http://schemas.microsoft.com/office/drawing/2014/main" id="{378D4937-5A9C-E9F4-D085-9C694D6790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82181" y="1761045"/>
            <a:ext cx="2642318" cy="1602011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9" name="텍스트 개체 틀 4">
            <a:extLst>
              <a:ext uri="{FF2B5EF4-FFF2-40B4-BE49-F238E27FC236}">
                <a16:creationId xmlns:a16="http://schemas.microsoft.com/office/drawing/2014/main" id="{62FD2607-B3D4-B16A-5DDF-40B4C7518DB1}"/>
              </a:ext>
            </a:extLst>
          </p:cNvPr>
          <p:cNvSpPr txBox="1">
            <a:spLocks/>
          </p:cNvSpPr>
          <p:nvPr/>
        </p:nvSpPr>
        <p:spPr>
          <a:xfrm>
            <a:off x="8956338" y="1752910"/>
            <a:ext cx="2185416" cy="3657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err="1"/>
              <a:t>QnA</a:t>
            </a:r>
            <a:r>
              <a:rPr lang="ko-KR" altLang="en-US" dirty="0"/>
              <a:t> 화면</a:t>
            </a:r>
          </a:p>
        </p:txBody>
      </p:sp>
      <p:sp>
        <p:nvSpPr>
          <p:cNvPr id="20" name="내용 개체 틀 5">
            <a:extLst>
              <a:ext uri="{FF2B5EF4-FFF2-40B4-BE49-F238E27FC236}">
                <a16:creationId xmlns:a16="http://schemas.microsoft.com/office/drawing/2014/main" id="{063A105A-70F1-0537-B063-F8AE9EEE0EDF}"/>
              </a:ext>
            </a:extLst>
          </p:cNvPr>
          <p:cNvSpPr txBox="1">
            <a:spLocks/>
          </p:cNvSpPr>
          <p:nvPr/>
        </p:nvSpPr>
        <p:spPr>
          <a:xfrm>
            <a:off x="8956338" y="2180104"/>
            <a:ext cx="2185416" cy="2916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1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noProof="1"/>
              <a:t>작성자와 시간 표기</a:t>
            </a:r>
            <a:endParaRPr lang="en-US" altLang="ko-KR" noProof="1"/>
          </a:p>
          <a:p>
            <a:r>
              <a:rPr lang="ko-KR" altLang="en-US" noProof="1"/>
              <a:t>제목으로 </a:t>
            </a:r>
            <a:r>
              <a:rPr lang="en-US" altLang="ko-KR" noProof="1"/>
              <a:t>Link</a:t>
            </a:r>
          </a:p>
          <a:p>
            <a:r>
              <a:rPr lang="ko-KR" altLang="en-US" noProof="1"/>
              <a:t>카테고리 기능</a:t>
            </a:r>
            <a:endParaRPr lang="en-US" altLang="ko-KR" noProof="1"/>
          </a:p>
          <a:p>
            <a:endParaRPr lang="en-US" altLang="ko-KR" noProof="1"/>
          </a:p>
        </p:txBody>
      </p:sp>
      <p:pic>
        <p:nvPicPr>
          <p:cNvPr id="21" name="그림 개체 틀 46">
            <a:extLst>
              <a:ext uri="{FF2B5EF4-FFF2-40B4-BE49-F238E27FC236}">
                <a16:creationId xmlns:a16="http://schemas.microsoft.com/office/drawing/2014/main" id="{3BC554FB-79B4-71F9-E6FC-AD9DE73A024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227244" y="3826745"/>
            <a:ext cx="2597255" cy="1667954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22" name="텍스트 개체 틀 4">
            <a:extLst>
              <a:ext uri="{FF2B5EF4-FFF2-40B4-BE49-F238E27FC236}">
                <a16:creationId xmlns:a16="http://schemas.microsoft.com/office/drawing/2014/main" id="{B44A0D2A-8B0A-20F7-7210-475F02C09FB7}"/>
              </a:ext>
            </a:extLst>
          </p:cNvPr>
          <p:cNvSpPr txBox="1">
            <a:spLocks/>
          </p:cNvSpPr>
          <p:nvPr/>
        </p:nvSpPr>
        <p:spPr>
          <a:xfrm>
            <a:off x="8927502" y="3826745"/>
            <a:ext cx="2185416" cy="3657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err="1"/>
              <a:t>QnA</a:t>
            </a:r>
            <a:r>
              <a:rPr lang="ko-KR" altLang="en-US" dirty="0"/>
              <a:t>세부</a:t>
            </a:r>
          </a:p>
        </p:txBody>
      </p:sp>
      <p:sp>
        <p:nvSpPr>
          <p:cNvPr id="23" name="내용 개체 틀 5">
            <a:extLst>
              <a:ext uri="{FF2B5EF4-FFF2-40B4-BE49-F238E27FC236}">
                <a16:creationId xmlns:a16="http://schemas.microsoft.com/office/drawing/2014/main" id="{EC5FBE20-3799-E49A-E30F-9EA88C7DA016}"/>
              </a:ext>
            </a:extLst>
          </p:cNvPr>
          <p:cNvSpPr txBox="1">
            <a:spLocks/>
          </p:cNvSpPr>
          <p:nvPr/>
        </p:nvSpPr>
        <p:spPr>
          <a:xfrm>
            <a:off x="8956338" y="4268227"/>
            <a:ext cx="2185416" cy="2916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1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noProof="1"/>
              <a:t>깔끔한 인터페이스</a:t>
            </a:r>
            <a:endParaRPr lang="en-US" altLang="ko-KR" noProof="1"/>
          </a:p>
          <a:p>
            <a:r>
              <a:rPr lang="ko-KR" altLang="en-US" noProof="1"/>
              <a:t>댓글 기능</a:t>
            </a:r>
            <a:r>
              <a:rPr lang="en-US" altLang="ko-KR" noProof="1"/>
              <a:t>.</a:t>
            </a:r>
          </a:p>
          <a:p>
            <a:r>
              <a:rPr lang="en-US" altLang="ko-KR" noProof="1"/>
              <a:t>+</a:t>
            </a:r>
            <a:r>
              <a:rPr lang="ko-KR" altLang="en-US" noProof="1"/>
              <a:t> 대댓글 기능</a:t>
            </a:r>
            <a:endParaRPr lang="en-US" altLang="ko-KR" noProof="1"/>
          </a:p>
          <a:p>
            <a:endParaRPr lang="en-US" altLang="ko-KR" noProof="1"/>
          </a:p>
        </p:txBody>
      </p:sp>
      <p:sp>
        <p:nvSpPr>
          <p:cNvPr id="24" name="바닥글 개체 틀 4">
            <a:extLst>
              <a:ext uri="{FF2B5EF4-FFF2-40B4-BE49-F238E27FC236}">
                <a16:creationId xmlns:a16="http://schemas.microsoft.com/office/drawing/2014/main" id="{FF5BCD32-35A3-CECD-E60C-52DA74B69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 err="1"/>
              <a:t>HappyHouse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</a:p>
        </p:txBody>
      </p:sp>
    </p:spTree>
    <p:extLst>
      <p:ext uri="{BB962C8B-B14F-4D97-AF65-F5344CB8AC3E}">
        <p14:creationId xmlns:p14="http://schemas.microsoft.com/office/powerpoint/2010/main" val="1250137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991489"/>
            <a:ext cx="4480560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ko-KR" altLang="en-US" dirty="0"/>
              <a:t>개발 결과 및 기대효과</a:t>
            </a:r>
            <a:endParaRPr lang="en-US" alt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D14AC8A-30D4-48E3-9B06-1BA666562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871216"/>
            <a:ext cx="2066544" cy="36576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가까운 미래</a:t>
            </a:r>
          </a:p>
        </p:txBody>
      </p:sp>
      <p:sp>
        <p:nvSpPr>
          <p:cNvPr id="29" name="내용 개체 틀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주요 역할에 대한 자금 지원 필요</a:t>
            </a:r>
          </a:p>
          <a:p>
            <a:pPr rtl="0"/>
            <a:r>
              <a:rPr lang="ko-KR" altLang="en-US" dirty="0"/>
              <a:t>인력이 부족하면 제품 지연이 발생합니다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53195A3A-AB97-47CF-84BB-C2ADAABA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85032" y="2871216"/>
            <a:ext cx="2066544" cy="365760"/>
          </a:xfrm>
        </p:spPr>
        <p:txBody>
          <a:bodyPr rtlCol="0"/>
          <a:lstStyle/>
          <a:p>
            <a:pPr rtl="0"/>
            <a:r>
              <a:rPr lang="ko-KR" altLang="en-US" dirty="0"/>
              <a:t>장기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646B65B-FC7E-41EC-97C2-063C6F0AA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685032" y="3337560"/>
            <a:ext cx="2066544" cy="2286000"/>
          </a:xfrm>
        </p:spPr>
        <p:txBody>
          <a:bodyPr rtlCol="0"/>
          <a:lstStyle/>
          <a:p>
            <a:pPr rtl="0"/>
            <a:r>
              <a:rPr lang="ko-KR" altLang="en-US" dirty="0"/>
              <a:t>더 큰 사무실 공간 필요</a:t>
            </a:r>
          </a:p>
          <a:p>
            <a:pPr rtl="0"/>
            <a:r>
              <a:rPr lang="ko-KR" altLang="en-US" dirty="0"/>
              <a:t>추가 직원에게는 현장 사무실 작업 영역이 필요합니다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3" name="그림 개체 틀 42" descr="그래프를 그리는 두 기업인의 사진&#10;">
            <a:extLst>
              <a:ext uri="{FF2B5EF4-FFF2-40B4-BE49-F238E27FC236}">
                <a16:creationId xmlns:a16="http://schemas.microsoft.com/office/drawing/2014/main" id="{9B6C9607-2FE7-4BA2-A78E-6122DAAD2E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1266861"/>
            <a:ext cx="4368560" cy="4141395"/>
          </a:xfrm>
        </p:spPr>
      </p:pic>
      <p:sp>
        <p:nvSpPr>
          <p:cNvPr id="38" name="슬라이드 번호 개체 틀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9</a:t>
            </a:fld>
            <a:endParaRPr lang="ko-KR" altLang="en-US"/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8BB20829-92D8-1487-58F1-F38CE79F2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dirty="0" err="1"/>
              <a:t>HappyHouse</a:t>
            </a:r>
            <a:r>
              <a:rPr lang="en-US" altLang="ko-KR" dirty="0"/>
              <a:t> </a:t>
            </a:r>
            <a:r>
              <a:rPr lang="ko-KR" altLang="en-US" dirty="0"/>
              <a:t>계획</a:t>
            </a:r>
          </a:p>
        </p:txBody>
      </p:sp>
    </p:spTree>
    <p:extLst>
      <p:ext uri="{BB962C8B-B14F-4D97-AF65-F5344CB8AC3E}">
        <p14:creationId xmlns:p14="http://schemas.microsoft.com/office/powerpoint/2010/main" val="629268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83_TF10081922_Win32" id="{84C63527-4234-4040-A984-F4AAFDB0AF0D}" vid="{AAE20D9D-9A23-435B-85C2-6A25370F1FA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{3C7A2BFE-25FE-4020-AC61-9A891E07C2C3}tf10081922_win32</Template>
  <TotalTime>112</TotalTime>
  <Words>520</Words>
  <Application>Microsoft Office PowerPoint</Application>
  <PresentationFormat>와이드스크린</PresentationFormat>
  <Paragraphs>154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Arial</vt:lpstr>
      <vt:lpstr>Calibri</vt:lpstr>
      <vt:lpstr>Quire Sans Pro Light</vt:lpstr>
      <vt:lpstr>Tisa Offc Serif Pro</vt:lpstr>
      <vt:lpstr>Wingdings</vt:lpstr>
      <vt:lpstr>Office 테마</vt:lpstr>
      <vt:lpstr>Happy House  부제 : Conflicts of Houses</vt:lpstr>
      <vt:lpstr>목차</vt:lpstr>
      <vt:lpstr>기획 배경 및 목표 </vt:lpstr>
      <vt:lpstr>차별화 전략 및 추진 계획</vt:lpstr>
      <vt:lpstr>차별화 전략 및 추진 계획</vt:lpstr>
      <vt:lpstr>개발 결과 및 기대효과</vt:lpstr>
      <vt:lpstr>개발 결과 및 기대효과 - 아파트</vt:lpstr>
      <vt:lpstr>개발 결과 및 기대효과 – 추가기능</vt:lpstr>
      <vt:lpstr>개발 결과 및 기대효과</vt:lpstr>
      <vt:lpstr>개발자 Comments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 House  부제 : Conflicts of Houses</dc:title>
  <dc:creator>지용 엄</dc:creator>
  <cp:lastModifiedBy>지용 엄</cp:lastModifiedBy>
  <cp:revision>1</cp:revision>
  <dcterms:created xsi:type="dcterms:W3CDTF">2022-05-26T14:17:07Z</dcterms:created>
  <dcterms:modified xsi:type="dcterms:W3CDTF">2022-05-26T16:09:38Z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